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7"/>
  </p:notesMasterIdLst>
  <p:sldIdLst>
    <p:sldId id="285" r:id="rId3"/>
    <p:sldId id="286" r:id="rId4"/>
    <p:sldId id="272" r:id="rId5"/>
    <p:sldId id="265" r:id="rId6"/>
    <p:sldId id="273" r:id="rId7"/>
    <p:sldId id="289" r:id="rId8"/>
    <p:sldId id="266" r:id="rId9"/>
    <p:sldId id="275" r:id="rId10"/>
    <p:sldId id="276" r:id="rId11"/>
    <p:sldId id="277" r:id="rId12"/>
    <p:sldId id="278" r:id="rId13"/>
    <p:sldId id="279" r:id="rId14"/>
    <p:sldId id="280" r:id="rId15"/>
    <p:sldId id="288" r:id="rId16"/>
    <p:sldId id="270" r:id="rId17"/>
    <p:sldId id="256" r:id="rId18"/>
    <p:sldId id="257" r:id="rId19"/>
    <p:sldId id="258" r:id="rId20"/>
    <p:sldId id="259" r:id="rId21"/>
    <p:sldId id="263" r:id="rId22"/>
    <p:sldId id="261" r:id="rId23"/>
    <p:sldId id="264" r:id="rId24"/>
    <p:sldId id="262" r:id="rId25"/>
    <p:sldId id="29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974522E-91D8-46E1-B72C-C0D2FF00D6A7}">
          <p14:sldIdLst>
            <p14:sldId id="285"/>
            <p14:sldId id="286"/>
            <p14:sldId id="272"/>
            <p14:sldId id="265"/>
            <p14:sldId id="273"/>
            <p14:sldId id="289"/>
            <p14:sldId id="266"/>
            <p14:sldId id="275"/>
          </p14:sldIdLst>
        </p14:section>
        <p14:section name="Michelle" id="{60CC73BA-BEBA-4AD0-8FFD-6F307467475A}">
          <p14:sldIdLst>
            <p14:sldId id="276"/>
            <p14:sldId id="277"/>
            <p14:sldId id="278"/>
            <p14:sldId id="279"/>
            <p14:sldId id="280"/>
            <p14:sldId id="288"/>
            <p14:sldId id="270"/>
          </p14:sldIdLst>
        </p14:section>
        <p14:section name="Andy" id="{4F8A42C8-F3D1-453C-BE3A-5CED9EB35286}">
          <p14:sldIdLst>
            <p14:sldId id="256"/>
            <p14:sldId id="257"/>
            <p14:sldId id="258"/>
            <p14:sldId id="259"/>
            <p14:sldId id="263"/>
            <p14:sldId id="261"/>
            <p14:sldId id="264"/>
            <p14:sldId id="262"/>
            <p14:sldId id="292"/>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A88E"/>
    <a:srgbClr val="DE42DA"/>
    <a:srgbClr val="6659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4" d="100"/>
          <a:sy n="114" d="100"/>
        </p:scale>
        <p:origin x="474" y="114"/>
      </p:cViewPr>
      <p:guideLst>
        <p:guide orient="horz" pos="2160"/>
        <p:guide pos="3840"/>
      </p:guideLst>
    </p:cSldViewPr>
  </p:slideViewPr>
  <p:notesTextViewPr>
    <p:cViewPr>
      <p:scale>
        <a:sx n="1" d="1"/>
        <a:sy n="1" d="1"/>
      </p:scale>
      <p:origin x="0" y="0"/>
    </p:cViewPr>
  </p:notesTextViewPr>
  <p:sorterViewPr>
    <p:cViewPr>
      <p:scale>
        <a:sx n="100" d="100"/>
        <a:sy n="100" d="100"/>
      </p:scale>
      <p:origin x="0" y="-804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858433-1CA8-49D4-8247-02121095B10D}" type="doc">
      <dgm:prSet loTypeId="urn:microsoft.com/office/officeart/2016/7/layout/RepeatingBendingProcessNew" loCatId="process" qsTypeId="urn:microsoft.com/office/officeart/2005/8/quickstyle/simple1" qsCatId="simple" csTypeId="urn:microsoft.com/office/officeart/2005/8/colors/colorful1" csCatId="colorful"/>
      <dgm:spPr/>
      <dgm:t>
        <a:bodyPr/>
        <a:lstStyle/>
        <a:p>
          <a:endParaRPr lang="en-US"/>
        </a:p>
      </dgm:t>
    </dgm:pt>
    <dgm:pt modelId="{6329236B-81AE-440F-8462-FE4969419A5C}">
      <dgm:prSet/>
      <dgm:spPr/>
      <dgm:t>
        <a:bodyPr/>
        <a:lstStyle/>
        <a:p>
          <a:r>
            <a:rPr lang="en-US"/>
            <a:t>What can you see?</a:t>
          </a:r>
        </a:p>
      </dgm:t>
    </dgm:pt>
    <dgm:pt modelId="{DF6CCE86-CCAD-4CF0-93B0-D3A23E72F72F}" type="parTrans" cxnId="{5517E6F5-14C4-47CD-99B2-FBFA43BB99B0}">
      <dgm:prSet/>
      <dgm:spPr/>
      <dgm:t>
        <a:bodyPr/>
        <a:lstStyle/>
        <a:p>
          <a:endParaRPr lang="en-US"/>
        </a:p>
      </dgm:t>
    </dgm:pt>
    <dgm:pt modelId="{F046BBC1-F588-41BF-B2B6-169F4DA85F49}" type="sibTrans" cxnId="{5517E6F5-14C4-47CD-99B2-FBFA43BB99B0}">
      <dgm:prSet/>
      <dgm:spPr/>
      <dgm:t>
        <a:bodyPr/>
        <a:lstStyle/>
        <a:p>
          <a:endParaRPr lang="en-US"/>
        </a:p>
      </dgm:t>
    </dgm:pt>
    <dgm:pt modelId="{1B20C817-CCEB-4AFF-8EC7-06C0C05405F9}">
      <dgm:prSet/>
      <dgm:spPr/>
      <dgm:t>
        <a:bodyPr/>
        <a:lstStyle/>
        <a:p>
          <a:r>
            <a:rPr lang="en-US"/>
            <a:t>Select 3 images from the picture. </a:t>
          </a:r>
        </a:p>
      </dgm:t>
    </dgm:pt>
    <dgm:pt modelId="{7054738C-FEDA-480D-8033-7073646FC36B}" type="parTrans" cxnId="{CA3CE063-11F4-4C42-B36D-99841CD16B44}">
      <dgm:prSet/>
      <dgm:spPr/>
      <dgm:t>
        <a:bodyPr/>
        <a:lstStyle/>
        <a:p>
          <a:endParaRPr lang="en-US"/>
        </a:p>
      </dgm:t>
    </dgm:pt>
    <dgm:pt modelId="{26B2341C-E2D5-4806-ADE4-CBC769AA6F76}" type="sibTrans" cxnId="{CA3CE063-11F4-4C42-B36D-99841CD16B44}">
      <dgm:prSet/>
      <dgm:spPr/>
      <dgm:t>
        <a:bodyPr/>
        <a:lstStyle/>
        <a:p>
          <a:endParaRPr lang="en-US"/>
        </a:p>
      </dgm:t>
    </dgm:pt>
    <dgm:pt modelId="{C1F701E2-C4A8-4D97-9092-FD995715A949}">
      <dgm:prSet/>
      <dgm:spPr/>
      <dgm:t>
        <a:bodyPr/>
        <a:lstStyle/>
        <a:p>
          <a:r>
            <a:rPr lang="en-US"/>
            <a:t>List them in order of preference.</a:t>
          </a:r>
        </a:p>
      </dgm:t>
    </dgm:pt>
    <dgm:pt modelId="{5C8D5573-ED99-4DE8-92B6-54ACD7FF8404}" type="parTrans" cxnId="{E0BEE904-C488-47C6-934F-90E30CFCEB52}">
      <dgm:prSet/>
      <dgm:spPr/>
      <dgm:t>
        <a:bodyPr/>
        <a:lstStyle/>
        <a:p>
          <a:endParaRPr lang="en-US"/>
        </a:p>
      </dgm:t>
    </dgm:pt>
    <dgm:pt modelId="{F0BD0D03-EEB2-406B-8FBA-054BA2E20ED7}" type="sibTrans" cxnId="{E0BEE904-C488-47C6-934F-90E30CFCEB52}">
      <dgm:prSet/>
      <dgm:spPr/>
      <dgm:t>
        <a:bodyPr/>
        <a:lstStyle/>
        <a:p>
          <a:endParaRPr lang="en-US"/>
        </a:p>
      </dgm:t>
    </dgm:pt>
    <dgm:pt modelId="{5B4BFB7D-D610-4E32-AC6F-4F13450038F9}">
      <dgm:prSet/>
      <dgm:spPr/>
      <dgm:t>
        <a:bodyPr/>
        <a:lstStyle/>
        <a:p>
          <a:r>
            <a:rPr lang="en-US"/>
            <a:t>What image(s) would you add  to develop the picture  ?</a:t>
          </a:r>
        </a:p>
      </dgm:t>
    </dgm:pt>
    <dgm:pt modelId="{F77BF1BE-FC13-49B6-9877-F481E923D196}" type="parTrans" cxnId="{6EAD82AC-A0FA-4839-8A02-6C9969D4C4A9}">
      <dgm:prSet/>
      <dgm:spPr/>
      <dgm:t>
        <a:bodyPr/>
        <a:lstStyle/>
        <a:p>
          <a:endParaRPr lang="en-US"/>
        </a:p>
      </dgm:t>
    </dgm:pt>
    <dgm:pt modelId="{544EDD9C-420D-426F-83A7-44C5B734FC52}" type="sibTrans" cxnId="{6EAD82AC-A0FA-4839-8A02-6C9969D4C4A9}">
      <dgm:prSet/>
      <dgm:spPr/>
      <dgm:t>
        <a:bodyPr/>
        <a:lstStyle/>
        <a:p>
          <a:endParaRPr lang="en-US"/>
        </a:p>
      </dgm:t>
    </dgm:pt>
    <dgm:pt modelId="{3DA5C03A-F876-41B7-98E2-17AB93E46819}">
      <dgm:prSet/>
      <dgm:spPr/>
      <dgm:t>
        <a:bodyPr/>
        <a:lstStyle/>
        <a:p>
          <a:r>
            <a:rPr lang="en-US"/>
            <a:t>What colour would you paint your image(s)?</a:t>
          </a:r>
        </a:p>
      </dgm:t>
    </dgm:pt>
    <dgm:pt modelId="{1061F97F-8544-4B6C-B1E3-5425DEE49538}" type="parTrans" cxnId="{3B8688F6-F46B-42E5-9FD4-2D1C3554E453}">
      <dgm:prSet/>
      <dgm:spPr/>
      <dgm:t>
        <a:bodyPr/>
        <a:lstStyle/>
        <a:p>
          <a:endParaRPr lang="en-US"/>
        </a:p>
      </dgm:t>
    </dgm:pt>
    <dgm:pt modelId="{71AD15D9-596E-41CA-BBE6-0171256423D6}" type="sibTrans" cxnId="{3B8688F6-F46B-42E5-9FD4-2D1C3554E453}">
      <dgm:prSet/>
      <dgm:spPr/>
      <dgm:t>
        <a:bodyPr/>
        <a:lstStyle/>
        <a:p>
          <a:endParaRPr lang="en-US"/>
        </a:p>
      </dgm:t>
    </dgm:pt>
    <dgm:pt modelId="{A23071E6-999E-4BBF-A445-88F924C0E945}" type="pres">
      <dgm:prSet presAssocID="{3D858433-1CA8-49D4-8247-02121095B10D}" presName="Name0" presStyleCnt="0">
        <dgm:presLayoutVars>
          <dgm:dir/>
          <dgm:resizeHandles val="exact"/>
        </dgm:presLayoutVars>
      </dgm:prSet>
      <dgm:spPr/>
    </dgm:pt>
    <dgm:pt modelId="{4BE95679-9200-4459-BC26-4D8261DB03AF}" type="pres">
      <dgm:prSet presAssocID="{6329236B-81AE-440F-8462-FE4969419A5C}" presName="node" presStyleLbl="node1" presStyleIdx="0" presStyleCnt="5">
        <dgm:presLayoutVars>
          <dgm:bulletEnabled val="1"/>
        </dgm:presLayoutVars>
      </dgm:prSet>
      <dgm:spPr/>
    </dgm:pt>
    <dgm:pt modelId="{0F1304FE-77B8-4EA1-8756-3F86B22B80DE}" type="pres">
      <dgm:prSet presAssocID="{F046BBC1-F588-41BF-B2B6-169F4DA85F49}" presName="sibTrans" presStyleLbl="sibTrans1D1" presStyleIdx="0" presStyleCnt="4"/>
      <dgm:spPr/>
    </dgm:pt>
    <dgm:pt modelId="{93FE0B3B-CBF4-4FFD-BEF1-35C1DDF6B130}" type="pres">
      <dgm:prSet presAssocID="{F046BBC1-F588-41BF-B2B6-169F4DA85F49}" presName="connectorText" presStyleLbl="sibTrans1D1" presStyleIdx="0" presStyleCnt="4"/>
      <dgm:spPr/>
    </dgm:pt>
    <dgm:pt modelId="{21813607-E651-49F2-893B-817BA967F880}" type="pres">
      <dgm:prSet presAssocID="{1B20C817-CCEB-4AFF-8EC7-06C0C05405F9}" presName="node" presStyleLbl="node1" presStyleIdx="1" presStyleCnt="5">
        <dgm:presLayoutVars>
          <dgm:bulletEnabled val="1"/>
        </dgm:presLayoutVars>
      </dgm:prSet>
      <dgm:spPr/>
    </dgm:pt>
    <dgm:pt modelId="{C3F4D442-13AE-4B22-85C8-F60915FC33D4}" type="pres">
      <dgm:prSet presAssocID="{26B2341C-E2D5-4806-ADE4-CBC769AA6F76}" presName="sibTrans" presStyleLbl="sibTrans1D1" presStyleIdx="1" presStyleCnt="4"/>
      <dgm:spPr/>
    </dgm:pt>
    <dgm:pt modelId="{D4E33394-5D89-4658-B597-1D28E6B59A91}" type="pres">
      <dgm:prSet presAssocID="{26B2341C-E2D5-4806-ADE4-CBC769AA6F76}" presName="connectorText" presStyleLbl="sibTrans1D1" presStyleIdx="1" presStyleCnt="4"/>
      <dgm:spPr/>
    </dgm:pt>
    <dgm:pt modelId="{C720BACA-4A57-400C-9F33-C307D9FE3C51}" type="pres">
      <dgm:prSet presAssocID="{C1F701E2-C4A8-4D97-9092-FD995715A949}" presName="node" presStyleLbl="node1" presStyleIdx="2" presStyleCnt="5">
        <dgm:presLayoutVars>
          <dgm:bulletEnabled val="1"/>
        </dgm:presLayoutVars>
      </dgm:prSet>
      <dgm:spPr/>
    </dgm:pt>
    <dgm:pt modelId="{77D73FFB-752A-480B-846C-ED5F330F7FE3}" type="pres">
      <dgm:prSet presAssocID="{F0BD0D03-EEB2-406B-8FBA-054BA2E20ED7}" presName="sibTrans" presStyleLbl="sibTrans1D1" presStyleIdx="2" presStyleCnt="4"/>
      <dgm:spPr/>
    </dgm:pt>
    <dgm:pt modelId="{61D8894A-41E3-4429-B081-16F27405F845}" type="pres">
      <dgm:prSet presAssocID="{F0BD0D03-EEB2-406B-8FBA-054BA2E20ED7}" presName="connectorText" presStyleLbl="sibTrans1D1" presStyleIdx="2" presStyleCnt="4"/>
      <dgm:spPr/>
    </dgm:pt>
    <dgm:pt modelId="{E24CB7E4-4A4D-4B10-AB5A-62F260A6F1AA}" type="pres">
      <dgm:prSet presAssocID="{5B4BFB7D-D610-4E32-AC6F-4F13450038F9}" presName="node" presStyleLbl="node1" presStyleIdx="3" presStyleCnt="5">
        <dgm:presLayoutVars>
          <dgm:bulletEnabled val="1"/>
        </dgm:presLayoutVars>
      </dgm:prSet>
      <dgm:spPr/>
    </dgm:pt>
    <dgm:pt modelId="{7912ECFC-394B-4C67-BFB9-695C9696DF20}" type="pres">
      <dgm:prSet presAssocID="{544EDD9C-420D-426F-83A7-44C5B734FC52}" presName="sibTrans" presStyleLbl="sibTrans1D1" presStyleIdx="3" presStyleCnt="4"/>
      <dgm:spPr/>
    </dgm:pt>
    <dgm:pt modelId="{17E9F540-FEC9-49C2-BED6-300AABFB2805}" type="pres">
      <dgm:prSet presAssocID="{544EDD9C-420D-426F-83A7-44C5B734FC52}" presName="connectorText" presStyleLbl="sibTrans1D1" presStyleIdx="3" presStyleCnt="4"/>
      <dgm:spPr/>
    </dgm:pt>
    <dgm:pt modelId="{46CA6BB5-4851-41C6-B51D-C0074F95A90B}" type="pres">
      <dgm:prSet presAssocID="{3DA5C03A-F876-41B7-98E2-17AB93E46819}" presName="node" presStyleLbl="node1" presStyleIdx="4" presStyleCnt="5">
        <dgm:presLayoutVars>
          <dgm:bulletEnabled val="1"/>
        </dgm:presLayoutVars>
      </dgm:prSet>
      <dgm:spPr/>
    </dgm:pt>
  </dgm:ptLst>
  <dgm:cxnLst>
    <dgm:cxn modelId="{B6889F02-8D04-4F1D-BD8D-269E6DE235ED}" type="presOf" srcId="{F046BBC1-F588-41BF-B2B6-169F4DA85F49}" destId="{93FE0B3B-CBF4-4FFD-BEF1-35C1DDF6B130}" srcOrd="1" destOrd="0" presId="urn:microsoft.com/office/officeart/2016/7/layout/RepeatingBendingProcessNew"/>
    <dgm:cxn modelId="{E0BEE904-C488-47C6-934F-90E30CFCEB52}" srcId="{3D858433-1CA8-49D4-8247-02121095B10D}" destId="{C1F701E2-C4A8-4D97-9092-FD995715A949}" srcOrd="2" destOrd="0" parTransId="{5C8D5573-ED99-4DE8-92B6-54ACD7FF8404}" sibTransId="{F0BD0D03-EEB2-406B-8FBA-054BA2E20ED7}"/>
    <dgm:cxn modelId="{5395E307-8A7A-45A8-BA90-F34AA948D759}" type="presOf" srcId="{544EDD9C-420D-426F-83A7-44C5B734FC52}" destId="{7912ECFC-394B-4C67-BFB9-695C9696DF20}" srcOrd="0" destOrd="0" presId="urn:microsoft.com/office/officeart/2016/7/layout/RepeatingBendingProcessNew"/>
    <dgm:cxn modelId="{9E1A5325-C044-4139-A1C4-A8CBD5A022DE}" type="presOf" srcId="{F0BD0D03-EEB2-406B-8FBA-054BA2E20ED7}" destId="{61D8894A-41E3-4429-B081-16F27405F845}" srcOrd="1" destOrd="0" presId="urn:microsoft.com/office/officeart/2016/7/layout/RepeatingBendingProcessNew"/>
    <dgm:cxn modelId="{78ECD73E-C898-4AAD-9966-B9DEF9DB4A78}" type="presOf" srcId="{26B2341C-E2D5-4806-ADE4-CBC769AA6F76}" destId="{D4E33394-5D89-4658-B597-1D28E6B59A91}" srcOrd="1" destOrd="0" presId="urn:microsoft.com/office/officeart/2016/7/layout/RepeatingBendingProcessNew"/>
    <dgm:cxn modelId="{CA3CE063-11F4-4C42-B36D-99841CD16B44}" srcId="{3D858433-1CA8-49D4-8247-02121095B10D}" destId="{1B20C817-CCEB-4AFF-8EC7-06C0C05405F9}" srcOrd="1" destOrd="0" parTransId="{7054738C-FEDA-480D-8033-7073646FC36B}" sibTransId="{26B2341C-E2D5-4806-ADE4-CBC769AA6F76}"/>
    <dgm:cxn modelId="{83A94A48-9DC1-4C1D-A849-828DC85B7FB6}" type="presOf" srcId="{F046BBC1-F588-41BF-B2B6-169F4DA85F49}" destId="{0F1304FE-77B8-4EA1-8756-3F86B22B80DE}" srcOrd="0" destOrd="0" presId="urn:microsoft.com/office/officeart/2016/7/layout/RepeatingBendingProcessNew"/>
    <dgm:cxn modelId="{3CC71571-4604-4DE1-94C4-4E073E2159B7}" type="presOf" srcId="{544EDD9C-420D-426F-83A7-44C5B734FC52}" destId="{17E9F540-FEC9-49C2-BED6-300AABFB2805}" srcOrd="1" destOrd="0" presId="urn:microsoft.com/office/officeart/2016/7/layout/RepeatingBendingProcessNew"/>
    <dgm:cxn modelId="{ADCAB17A-EBAC-4089-8A15-CA796D7933DF}" type="presOf" srcId="{1B20C817-CCEB-4AFF-8EC7-06C0C05405F9}" destId="{21813607-E651-49F2-893B-817BA967F880}" srcOrd="0" destOrd="0" presId="urn:microsoft.com/office/officeart/2016/7/layout/RepeatingBendingProcessNew"/>
    <dgm:cxn modelId="{F3A66A95-0C77-4C6A-A15A-919770F85A75}" type="presOf" srcId="{3DA5C03A-F876-41B7-98E2-17AB93E46819}" destId="{46CA6BB5-4851-41C6-B51D-C0074F95A90B}" srcOrd="0" destOrd="0" presId="urn:microsoft.com/office/officeart/2016/7/layout/RepeatingBendingProcessNew"/>
    <dgm:cxn modelId="{6B70DF9D-68D7-494B-A2A0-B792A573C797}" type="presOf" srcId="{26B2341C-E2D5-4806-ADE4-CBC769AA6F76}" destId="{C3F4D442-13AE-4B22-85C8-F60915FC33D4}" srcOrd="0" destOrd="0" presId="urn:microsoft.com/office/officeart/2016/7/layout/RepeatingBendingProcessNew"/>
    <dgm:cxn modelId="{6EAD82AC-A0FA-4839-8A02-6C9969D4C4A9}" srcId="{3D858433-1CA8-49D4-8247-02121095B10D}" destId="{5B4BFB7D-D610-4E32-AC6F-4F13450038F9}" srcOrd="3" destOrd="0" parTransId="{F77BF1BE-FC13-49B6-9877-F481E923D196}" sibTransId="{544EDD9C-420D-426F-83A7-44C5B734FC52}"/>
    <dgm:cxn modelId="{AC7AEAB3-988D-4FB2-8B5E-D7161468FCB6}" type="presOf" srcId="{5B4BFB7D-D610-4E32-AC6F-4F13450038F9}" destId="{E24CB7E4-4A4D-4B10-AB5A-62F260A6F1AA}" srcOrd="0" destOrd="0" presId="urn:microsoft.com/office/officeart/2016/7/layout/RepeatingBendingProcessNew"/>
    <dgm:cxn modelId="{8767ABC7-A2EF-4160-89DE-1C19FFB273E8}" type="presOf" srcId="{6329236B-81AE-440F-8462-FE4969419A5C}" destId="{4BE95679-9200-4459-BC26-4D8261DB03AF}" srcOrd="0" destOrd="0" presId="urn:microsoft.com/office/officeart/2016/7/layout/RepeatingBendingProcessNew"/>
    <dgm:cxn modelId="{0437E0D8-A36D-4101-9092-F527324A402E}" type="presOf" srcId="{3D858433-1CA8-49D4-8247-02121095B10D}" destId="{A23071E6-999E-4BBF-A445-88F924C0E945}" srcOrd="0" destOrd="0" presId="urn:microsoft.com/office/officeart/2016/7/layout/RepeatingBendingProcessNew"/>
    <dgm:cxn modelId="{5517E6F5-14C4-47CD-99B2-FBFA43BB99B0}" srcId="{3D858433-1CA8-49D4-8247-02121095B10D}" destId="{6329236B-81AE-440F-8462-FE4969419A5C}" srcOrd="0" destOrd="0" parTransId="{DF6CCE86-CCAD-4CF0-93B0-D3A23E72F72F}" sibTransId="{F046BBC1-F588-41BF-B2B6-169F4DA85F49}"/>
    <dgm:cxn modelId="{3B8688F6-F46B-42E5-9FD4-2D1C3554E453}" srcId="{3D858433-1CA8-49D4-8247-02121095B10D}" destId="{3DA5C03A-F876-41B7-98E2-17AB93E46819}" srcOrd="4" destOrd="0" parTransId="{1061F97F-8544-4B6C-B1E3-5425DEE49538}" sibTransId="{71AD15D9-596E-41CA-BBE6-0171256423D6}"/>
    <dgm:cxn modelId="{C6DE8CFC-EC79-491E-ADFD-98ABBE64ACDD}" type="presOf" srcId="{C1F701E2-C4A8-4D97-9092-FD995715A949}" destId="{C720BACA-4A57-400C-9F33-C307D9FE3C51}" srcOrd="0" destOrd="0" presId="urn:microsoft.com/office/officeart/2016/7/layout/RepeatingBendingProcessNew"/>
    <dgm:cxn modelId="{F3F459FE-77B2-44ED-985A-100F22D74C40}" type="presOf" srcId="{F0BD0D03-EEB2-406B-8FBA-054BA2E20ED7}" destId="{77D73FFB-752A-480B-846C-ED5F330F7FE3}" srcOrd="0" destOrd="0" presId="urn:microsoft.com/office/officeart/2016/7/layout/RepeatingBendingProcessNew"/>
    <dgm:cxn modelId="{4ADB30D2-BD59-4ABB-B4C4-ADFF4E5CEFB7}" type="presParOf" srcId="{A23071E6-999E-4BBF-A445-88F924C0E945}" destId="{4BE95679-9200-4459-BC26-4D8261DB03AF}" srcOrd="0" destOrd="0" presId="urn:microsoft.com/office/officeart/2016/7/layout/RepeatingBendingProcessNew"/>
    <dgm:cxn modelId="{91FFF494-F596-4325-BF53-99B03C769C18}" type="presParOf" srcId="{A23071E6-999E-4BBF-A445-88F924C0E945}" destId="{0F1304FE-77B8-4EA1-8756-3F86B22B80DE}" srcOrd="1" destOrd="0" presId="urn:microsoft.com/office/officeart/2016/7/layout/RepeatingBendingProcessNew"/>
    <dgm:cxn modelId="{2CC00D22-EEC5-4370-A981-0847FC7EB790}" type="presParOf" srcId="{0F1304FE-77B8-4EA1-8756-3F86B22B80DE}" destId="{93FE0B3B-CBF4-4FFD-BEF1-35C1DDF6B130}" srcOrd="0" destOrd="0" presId="urn:microsoft.com/office/officeart/2016/7/layout/RepeatingBendingProcessNew"/>
    <dgm:cxn modelId="{DF44B0BE-7F67-430E-AC5A-F1346ED20D5D}" type="presParOf" srcId="{A23071E6-999E-4BBF-A445-88F924C0E945}" destId="{21813607-E651-49F2-893B-817BA967F880}" srcOrd="2" destOrd="0" presId="urn:microsoft.com/office/officeart/2016/7/layout/RepeatingBendingProcessNew"/>
    <dgm:cxn modelId="{532291E6-8D65-410F-8549-ABB4BAC04D2A}" type="presParOf" srcId="{A23071E6-999E-4BBF-A445-88F924C0E945}" destId="{C3F4D442-13AE-4B22-85C8-F60915FC33D4}" srcOrd="3" destOrd="0" presId="urn:microsoft.com/office/officeart/2016/7/layout/RepeatingBendingProcessNew"/>
    <dgm:cxn modelId="{2748FF27-1BC0-462E-A55F-ACBEC122C573}" type="presParOf" srcId="{C3F4D442-13AE-4B22-85C8-F60915FC33D4}" destId="{D4E33394-5D89-4658-B597-1D28E6B59A91}" srcOrd="0" destOrd="0" presId="urn:microsoft.com/office/officeart/2016/7/layout/RepeatingBendingProcessNew"/>
    <dgm:cxn modelId="{11776EC0-EC93-4A97-8838-F8894106D264}" type="presParOf" srcId="{A23071E6-999E-4BBF-A445-88F924C0E945}" destId="{C720BACA-4A57-400C-9F33-C307D9FE3C51}" srcOrd="4" destOrd="0" presId="urn:microsoft.com/office/officeart/2016/7/layout/RepeatingBendingProcessNew"/>
    <dgm:cxn modelId="{43EECA46-D546-48CC-B633-8000DAC04786}" type="presParOf" srcId="{A23071E6-999E-4BBF-A445-88F924C0E945}" destId="{77D73FFB-752A-480B-846C-ED5F330F7FE3}" srcOrd="5" destOrd="0" presId="urn:microsoft.com/office/officeart/2016/7/layout/RepeatingBendingProcessNew"/>
    <dgm:cxn modelId="{D144D37C-234F-4F3D-B2D3-62ADC0F69C16}" type="presParOf" srcId="{77D73FFB-752A-480B-846C-ED5F330F7FE3}" destId="{61D8894A-41E3-4429-B081-16F27405F845}" srcOrd="0" destOrd="0" presId="urn:microsoft.com/office/officeart/2016/7/layout/RepeatingBendingProcessNew"/>
    <dgm:cxn modelId="{A2D30167-A2C9-4EF0-8CC6-74C5703AA620}" type="presParOf" srcId="{A23071E6-999E-4BBF-A445-88F924C0E945}" destId="{E24CB7E4-4A4D-4B10-AB5A-62F260A6F1AA}" srcOrd="6" destOrd="0" presId="urn:microsoft.com/office/officeart/2016/7/layout/RepeatingBendingProcessNew"/>
    <dgm:cxn modelId="{3726B39B-633A-480E-A36F-151A240919C3}" type="presParOf" srcId="{A23071E6-999E-4BBF-A445-88F924C0E945}" destId="{7912ECFC-394B-4C67-BFB9-695C9696DF20}" srcOrd="7" destOrd="0" presId="urn:microsoft.com/office/officeart/2016/7/layout/RepeatingBendingProcessNew"/>
    <dgm:cxn modelId="{313B1DD7-0807-4FC4-A67C-7E17C53ADEC5}" type="presParOf" srcId="{7912ECFC-394B-4C67-BFB9-695C9696DF20}" destId="{17E9F540-FEC9-49C2-BED6-300AABFB2805}" srcOrd="0" destOrd="0" presId="urn:microsoft.com/office/officeart/2016/7/layout/RepeatingBendingProcessNew"/>
    <dgm:cxn modelId="{F8B81C95-8E31-418A-B480-E7156A470385}" type="presParOf" srcId="{A23071E6-999E-4BBF-A445-88F924C0E945}" destId="{46CA6BB5-4851-41C6-B51D-C0074F95A90B}" srcOrd="8"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1304FE-77B8-4EA1-8756-3F86B22B80DE}">
      <dsp:nvSpPr>
        <dsp:cNvPr id="0" name=""/>
        <dsp:cNvSpPr/>
      </dsp:nvSpPr>
      <dsp:spPr>
        <a:xfrm>
          <a:off x="2992499" y="737101"/>
          <a:ext cx="569492" cy="91440"/>
        </a:xfrm>
        <a:custGeom>
          <a:avLst/>
          <a:gdLst/>
          <a:ahLst/>
          <a:cxnLst/>
          <a:rect l="0" t="0" r="0" b="0"/>
          <a:pathLst>
            <a:path>
              <a:moveTo>
                <a:pt x="0" y="45720"/>
              </a:moveTo>
              <a:lnTo>
                <a:pt x="56949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62243" y="779821"/>
        <a:ext cx="30004" cy="6000"/>
      </dsp:txXfrm>
    </dsp:sp>
    <dsp:sp modelId="{4BE95679-9200-4459-BC26-4D8261DB03AF}">
      <dsp:nvSpPr>
        <dsp:cNvPr id="0" name=""/>
        <dsp:cNvSpPr/>
      </dsp:nvSpPr>
      <dsp:spPr>
        <a:xfrm>
          <a:off x="385203" y="93"/>
          <a:ext cx="2609095" cy="156545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848" tIns="134199" rIns="127848" bIns="134199" numCol="1" spcCol="1270" anchor="ctr" anchorCtr="0">
          <a:noAutofit/>
        </a:bodyPr>
        <a:lstStyle/>
        <a:p>
          <a:pPr marL="0" lvl="0" indent="0" algn="ctr" defTabSz="1022350">
            <a:lnSpc>
              <a:spcPct val="90000"/>
            </a:lnSpc>
            <a:spcBef>
              <a:spcPct val="0"/>
            </a:spcBef>
            <a:spcAft>
              <a:spcPct val="35000"/>
            </a:spcAft>
            <a:buNone/>
          </a:pPr>
          <a:r>
            <a:rPr lang="en-US" sz="2300" kern="1200"/>
            <a:t>What can you see?</a:t>
          </a:r>
        </a:p>
      </dsp:txBody>
      <dsp:txXfrm>
        <a:off x="385203" y="93"/>
        <a:ext cx="2609095" cy="1565457"/>
      </dsp:txXfrm>
    </dsp:sp>
    <dsp:sp modelId="{C3F4D442-13AE-4B22-85C8-F60915FC33D4}">
      <dsp:nvSpPr>
        <dsp:cNvPr id="0" name=""/>
        <dsp:cNvSpPr/>
      </dsp:nvSpPr>
      <dsp:spPr>
        <a:xfrm>
          <a:off x="1689751" y="1563750"/>
          <a:ext cx="3209187" cy="569492"/>
        </a:xfrm>
        <a:custGeom>
          <a:avLst/>
          <a:gdLst/>
          <a:ahLst/>
          <a:cxnLst/>
          <a:rect l="0" t="0" r="0" b="0"/>
          <a:pathLst>
            <a:path>
              <a:moveTo>
                <a:pt x="3209187" y="0"/>
              </a:moveTo>
              <a:lnTo>
                <a:pt x="3209187" y="301846"/>
              </a:lnTo>
              <a:lnTo>
                <a:pt x="0" y="301846"/>
              </a:lnTo>
              <a:lnTo>
                <a:pt x="0" y="569492"/>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12725" y="1845496"/>
        <a:ext cx="163240" cy="6000"/>
      </dsp:txXfrm>
    </dsp:sp>
    <dsp:sp modelId="{21813607-E651-49F2-893B-817BA967F880}">
      <dsp:nvSpPr>
        <dsp:cNvPr id="0" name=""/>
        <dsp:cNvSpPr/>
      </dsp:nvSpPr>
      <dsp:spPr>
        <a:xfrm>
          <a:off x="3594391" y="93"/>
          <a:ext cx="2609095" cy="156545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848" tIns="134199" rIns="127848" bIns="134199" numCol="1" spcCol="1270" anchor="ctr" anchorCtr="0">
          <a:noAutofit/>
        </a:bodyPr>
        <a:lstStyle/>
        <a:p>
          <a:pPr marL="0" lvl="0" indent="0" algn="ctr" defTabSz="1022350">
            <a:lnSpc>
              <a:spcPct val="90000"/>
            </a:lnSpc>
            <a:spcBef>
              <a:spcPct val="0"/>
            </a:spcBef>
            <a:spcAft>
              <a:spcPct val="35000"/>
            </a:spcAft>
            <a:buNone/>
          </a:pPr>
          <a:r>
            <a:rPr lang="en-US" sz="2300" kern="1200"/>
            <a:t>Select 3 images from the picture. </a:t>
          </a:r>
        </a:p>
      </dsp:txBody>
      <dsp:txXfrm>
        <a:off x="3594391" y="93"/>
        <a:ext cx="2609095" cy="1565457"/>
      </dsp:txXfrm>
    </dsp:sp>
    <dsp:sp modelId="{77D73FFB-752A-480B-846C-ED5F330F7FE3}">
      <dsp:nvSpPr>
        <dsp:cNvPr id="0" name=""/>
        <dsp:cNvSpPr/>
      </dsp:nvSpPr>
      <dsp:spPr>
        <a:xfrm>
          <a:off x="2992499" y="2902651"/>
          <a:ext cx="569492" cy="91440"/>
        </a:xfrm>
        <a:custGeom>
          <a:avLst/>
          <a:gdLst/>
          <a:ahLst/>
          <a:cxnLst/>
          <a:rect l="0" t="0" r="0" b="0"/>
          <a:pathLst>
            <a:path>
              <a:moveTo>
                <a:pt x="0" y="45720"/>
              </a:moveTo>
              <a:lnTo>
                <a:pt x="569492" y="45720"/>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62243" y="2945371"/>
        <a:ext cx="30004" cy="6000"/>
      </dsp:txXfrm>
    </dsp:sp>
    <dsp:sp modelId="{C720BACA-4A57-400C-9F33-C307D9FE3C51}">
      <dsp:nvSpPr>
        <dsp:cNvPr id="0" name=""/>
        <dsp:cNvSpPr/>
      </dsp:nvSpPr>
      <dsp:spPr>
        <a:xfrm>
          <a:off x="385203" y="2165642"/>
          <a:ext cx="2609095" cy="156545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848" tIns="134199" rIns="127848" bIns="134199" numCol="1" spcCol="1270" anchor="ctr" anchorCtr="0">
          <a:noAutofit/>
        </a:bodyPr>
        <a:lstStyle/>
        <a:p>
          <a:pPr marL="0" lvl="0" indent="0" algn="ctr" defTabSz="1022350">
            <a:lnSpc>
              <a:spcPct val="90000"/>
            </a:lnSpc>
            <a:spcBef>
              <a:spcPct val="0"/>
            </a:spcBef>
            <a:spcAft>
              <a:spcPct val="35000"/>
            </a:spcAft>
            <a:buNone/>
          </a:pPr>
          <a:r>
            <a:rPr lang="en-US" sz="2300" kern="1200"/>
            <a:t>List them in order of preference.</a:t>
          </a:r>
        </a:p>
      </dsp:txBody>
      <dsp:txXfrm>
        <a:off x="385203" y="2165642"/>
        <a:ext cx="2609095" cy="1565457"/>
      </dsp:txXfrm>
    </dsp:sp>
    <dsp:sp modelId="{7912ECFC-394B-4C67-BFB9-695C9696DF20}">
      <dsp:nvSpPr>
        <dsp:cNvPr id="0" name=""/>
        <dsp:cNvSpPr/>
      </dsp:nvSpPr>
      <dsp:spPr>
        <a:xfrm>
          <a:off x="1689751" y="3729300"/>
          <a:ext cx="3209187" cy="569492"/>
        </a:xfrm>
        <a:custGeom>
          <a:avLst/>
          <a:gdLst/>
          <a:ahLst/>
          <a:cxnLst/>
          <a:rect l="0" t="0" r="0" b="0"/>
          <a:pathLst>
            <a:path>
              <a:moveTo>
                <a:pt x="3209187" y="0"/>
              </a:moveTo>
              <a:lnTo>
                <a:pt x="3209187" y="301846"/>
              </a:lnTo>
              <a:lnTo>
                <a:pt x="0" y="301846"/>
              </a:lnTo>
              <a:lnTo>
                <a:pt x="0" y="569492"/>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12725" y="4011045"/>
        <a:ext cx="163240" cy="6000"/>
      </dsp:txXfrm>
    </dsp:sp>
    <dsp:sp modelId="{E24CB7E4-4A4D-4B10-AB5A-62F260A6F1AA}">
      <dsp:nvSpPr>
        <dsp:cNvPr id="0" name=""/>
        <dsp:cNvSpPr/>
      </dsp:nvSpPr>
      <dsp:spPr>
        <a:xfrm>
          <a:off x="3594391" y="2165642"/>
          <a:ext cx="2609095" cy="156545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848" tIns="134199" rIns="127848" bIns="134199" numCol="1" spcCol="1270" anchor="ctr" anchorCtr="0">
          <a:noAutofit/>
        </a:bodyPr>
        <a:lstStyle/>
        <a:p>
          <a:pPr marL="0" lvl="0" indent="0" algn="ctr" defTabSz="1022350">
            <a:lnSpc>
              <a:spcPct val="90000"/>
            </a:lnSpc>
            <a:spcBef>
              <a:spcPct val="0"/>
            </a:spcBef>
            <a:spcAft>
              <a:spcPct val="35000"/>
            </a:spcAft>
            <a:buNone/>
          </a:pPr>
          <a:r>
            <a:rPr lang="en-US" sz="2300" kern="1200"/>
            <a:t>What image(s) would you add  to develop the picture  ?</a:t>
          </a:r>
        </a:p>
      </dsp:txBody>
      <dsp:txXfrm>
        <a:off x="3594391" y="2165642"/>
        <a:ext cx="2609095" cy="1565457"/>
      </dsp:txXfrm>
    </dsp:sp>
    <dsp:sp modelId="{46CA6BB5-4851-41C6-B51D-C0074F95A90B}">
      <dsp:nvSpPr>
        <dsp:cNvPr id="0" name=""/>
        <dsp:cNvSpPr/>
      </dsp:nvSpPr>
      <dsp:spPr>
        <a:xfrm>
          <a:off x="385203" y="4331192"/>
          <a:ext cx="2609095" cy="1565457"/>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848" tIns="134199" rIns="127848" bIns="134199" numCol="1" spcCol="1270" anchor="ctr" anchorCtr="0">
          <a:noAutofit/>
        </a:bodyPr>
        <a:lstStyle/>
        <a:p>
          <a:pPr marL="0" lvl="0" indent="0" algn="ctr" defTabSz="1022350">
            <a:lnSpc>
              <a:spcPct val="90000"/>
            </a:lnSpc>
            <a:spcBef>
              <a:spcPct val="0"/>
            </a:spcBef>
            <a:spcAft>
              <a:spcPct val="35000"/>
            </a:spcAft>
            <a:buNone/>
          </a:pPr>
          <a:r>
            <a:rPr lang="en-US" sz="2300" kern="1200"/>
            <a:t>What colour would you paint your image(s)?</a:t>
          </a:r>
        </a:p>
      </dsp:txBody>
      <dsp:txXfrm>
        <a:off x="385203" y="4331192"/>
        <a:ext cx="2609095" cy="1565457"/>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771649-3022-4014-A659-68693FBE2F63}" type="datetimeFigureOut">
              <a:rPr lang="en-GB" smtClean="0"/>
              <a:t>06/07/2020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BF9025-6093-45F3-92BB-DF02C065879C}" type="slidenum">
              <a:rPr lang="en-GB" smtClean="0"/>
              <a:t>‹#›</a:t>
            </a:fld>
            <a:endParaRPr lang="en-GB"/>
          </a:p>
        </p:txBody>
      </p:sp>
    </p:spTree>
    <p:extLst>
      <p:ext uri="{BB962C8B-B14F-4D97-AF65-F5344CB8AC3E}">
        <p14:creationId xmlns:p14="http://schemas.microsoft.com/office/powerpoint/2010/main" val="782184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 Safety and self-care: Emphasis taking responsibility for what is shared. Working with metaphor is powerful work, which can connect us with deep emotions. [in the deep Emocean of our unconscious]. So, come alongside yourself to decide what feels OK for you to share, and to what extent. I’s good practice for us, as practitioners to experience ways of working that we may later take into our client work. Then we really understand what we are asking people to do, and how that might be for them.</a:t>
            </a:r>
            <a:endParaRPr lang="en-GB" dirty="0"/>
          </a:p>
        </p:txBody>
      </p:sp>
      <p:sp>
        <p:nvSpPr>
          <p:cNvPr id="4" name="Slide Number Placeholder 3"/>
          <p:cNvSpPr>
            <a:spLocks noGrp="1"/>
          </p:cNvSpPr>
          <p:nvPr>
            <p:ph type="sldNum" sz="quarter" idx="10"/>
          </p:nvPr>
        </p:nvSpPr>
        <p:spPr/>
        <p:txBody>
          <a:bodyPr/>
          <a:lstStyle/>
          <a:p>
            <a:fld id="{AB2C185E-6BC4-49E4-A507-7DFD861A99D6}" type="slidenum">
              <a:rPr lang="en-GB" smtClean="0"/>
              <a:t>3</a:t>
            </a:fld>
            <a:endParaRPr lang="en-GB"/>
          </a:p>
        </p:txBody>
      </p:sp>
    </p:spTree>
    <p:extLst>
      <p:ext uri="{BB962C8B-B14F-4D97-AF65-F5344CB8AC3E}">
        <p14:creationId xmlns:p14="http://schemas.microsoft.com/office/powerpoint/2010/main" val="1285885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Introduction</a:t>
            </a:r>
            <a:r>
              <a:rPr lang="en-GB" baseline="0" dirty="0"/>
              <a:t> to the wounded child and the wonder child (Tony Evans). How Metaphor can help to gain insight into how these aspects of self can influence.</a:t>
            </a:r>
            <a:endParaRPr lang="en-GB" dirty="0"/>
          </a:p>
        </p:txBody>
      </p:sp>
      <p:sp>
        <p:nvSpPr>
          <p:cNvPr id="4" name="Slide Number Placeholder 3"/>
          <p:cNvSpPr>
            <a:spLocks noGrp="1"/>
          </p:cNvSpPr>
          <p:nvPr>
            <p:ph type="sldNum" sz="quarter" idx="10"/>
          </p:nvPr>
        </p:nvSpPr>
        <p:spPr/>
        <p:txBody>
          <a:bodyPr/>
          <a:lstStyle/>
          <a:p>
            <a:fld id="{8CE29EFE-BFB6-43A4-82A5-8C56CC314FC1}" type="slidenum">
              <a:rPr lang="en-GB" smtClean="0"/>
              <a:t>8</a:t>
            </a:fld>
            <a:endParaRPr lang="en-GB"/>
          </a:p>
        </p:txBody>
      </p:sp>
    </p:spTree>
    <p:extLst>
      <p:ext uri="{BB962C8B-B14F-4D97-AF65-F5344CB8AC3E}">
        <p14:creationId xmlns:p14="http://schemas.microsoft.com/office/powerpoint/2010/main" val="29029704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12DB6-051D-4282-92E7-CC625E2AE3E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2BB58EA-4641-4F39-9D15-C3A6AD4C6D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81340F5-E6FB-4D3D-9876-B7A093748FC6}"/>
              </a:ext>
            </a:extLst>
          </p:cNvPr>
          <p:cNvSpPr>
            <a:spLocks noGrp="1"/>
          </p:cNvSpPr>
          <p:nvPr>
            <p:ph type="dt" sz="half" idx="10"/>
          </p:nvPr>
        </p:nvSpPr>
        <p:spPr/>
        <p:txBody>
          <a:bodyPr/>
          <a:lstStyle/>
          <a:p>
            <a:fld id="{2819F521-D432-4424-97FE-4CF5F88D2422}" type="datetimeFigureOut">
              <a:rPr lang="en-GB" smtClean="0"/>
              <a:t>06/07/2020</a:t>
            </a:fld>
            <a:endParaRPr lang="en-GB"/>
          </a:p>
        </p:txBody>
      </p:sp>
      <p:sp>
        <p:nvSpPr>
          <p:cNvPr id="5" name="Footer Placeholder 4">
            <a:extLst>
              <a:ext uri="{FF2B5EF4-FFF2-40B4-BE49-F238E27FC236}">
                <a16:creationId xmlns:a16="http://schemas.microsoft.com/office/drawing/2014/main" id="{80118342-E964-4CE6-8000-715EDA168F0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E395919-479E-4083-A9B1-BCA9FE7A47B9}"/>
              </a:ext>
            </a:extLst>
          </p:cNvPr>
          <p:cNvSpPr>
            <a:spLocks noGrp="1"/>
          </p:cNvSpPr>
          <p:nvPr>
            <p:ph type="sldNum" sz="quarter" idx="12"/>
          </p:nvPr>
        </p:nvSpPr>
        <p:spPr/>
        <p:txBody>
          <a:bodyPr/>
          <a:lstStyle/>
          <a:p>
            <a:fld id="{7086EECC-D29E-4E08-B216-59D59700848C}" type="slidenum">
              <a:rPr lang="en-GB" smtClean="0"/>
              <a:t>‹#›</a:t>
            </a:fld>
            <a:endParaRPr lang="en-GB"/>
          </a:p>
        </p:txBody>
      </p:sp>
    </p:spTree>
    <p:extLst>
      <p:ext uri="{BB962C8B-B14F-4D97-AF65-F5344CB8AC3E}">
        <p14:creationId xmlns:p14="http://schemas.microsoft.com/office/powerpoint/2010/main" val="1883921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9CB47-46CC-4D9F-98D9-A124819FFAD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F0B293E-2E24-41B6-86A3-EDEB535A113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FF64F07-B6A9-46BD-8F5A-B32645F0DEAB}"/>
              </a:ext>
            </a:extLst>
          </p:cNvPr>
          <p:cNvSpPr>
            <a:spLocks noGrp="1"/>
          </p:cNvSpPr>
          <p:nvPr>
            <p:ph type="dt" sz="half" idx="10"/>
          </p:nvPr>
        </p:nvSpPr>
        <p:spPr/>
        <p:txBody>
          <a:bodyPr/>
          <a:lstStyle/>
          <a:p>
            <a:fld id="{2819F521-D432-4424-97FE-4CF5F88D2422}" type="datetimeFigureOut">
              <a:rPr lang="en-GB" smtClean="0"/>
              <a:t>06/07/2020</a:t>
            </a:fld>
            <a:endParaRPr lang="en-GB"/>
          </a:p>
        </p:txBody>
      </p:sp>
      <p:sp>
        <p:nvSpPr>
          <p:cNvPr id="5" name="Footer Placeholder 4">
            <a:extLst>
              <a:ext uri="{FF2B5EF4-FFF2-40B4-BE49-F238E27FC236}">
                <a16:creationId xmlns:a16="http://schemas.microsoft.com/office/drawing/2014/main" id="{E8D19F67-9B29-442C-9A63-799FAADB7CF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C088112-F2F8-41CB-9D80-A632B229D822}"/>
              </a:ext>
            </a:extLst>
          </p:cNvPr>
          <p:cNvSpPr>
            <a:spLocks noGrp="1"/>
          </p:cNvSpPr>
          <p:nvPr>
            <p:ph type="sldNum" sz="quarter" idx="12"/>
          </p:nvPr>
        </p:nvSpPr>
        <p:spPr/>
        <p:txBody>
          <a:bodyPr/>
          <a:lstStyle/>
          <a:p>
            <a:fld id="{7086EECC-D29E-4E08-B216-59D59700848C}" type="slidenum">
              <a:rPr lang="en-GB" smtClean="0"/>
              <a:t>‹#›</a:t>
            </a:fld>
            <a:endParaRPr lang="en-GB"/>
          </a:p>
        </p:txBody>
      </p:sp>
    </p:spTree>
    <p:extLst>
      <p:ext uri="{BB962C8B-B14F-4D97-AF65-F5344CB8AC3E}">
        <p14:creationId xmlns:p14="http://schemas.microsoft.com/office/powerpoint/2010/main" val="3932500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61AF498-4274-4218-9746-B29BE4C4D75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C32B447-636E-4812-86BA-571E6D9EEAA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97895BC-9FBF-49B4-9702-E2EFB8C2D9E5}"/>
              </a:ext>
            </a:extLst>
          </p:cNvPr>
          <p:cNvSpPr>
            <a:spLocks noGrp="1"/>
          </p:cNvSpPr>
          <p:nvPr>
            <p:ph type="dt" sz="half" idx="10"/>
          </p:nvPr>
        </p:nvSpPr>
        <p:spPr/>
        <p:txBody>
          <a:bodyPr/>
          <a:lstStyle/>
          <a:p>
            <a:fld id="{2819F521-D432-4424-97FE-4CF5F88D2422}" type="datetimeFigureOut">
              <a:rPr lang="en-GB" smtClean="0"/>
              <a:t>06/07/2020</a:t>
            </a:fld>
            <a:endParaRPr lang="en-GB"/>
          </a:p>
        </p:txBody>
      </p:sp>
      <p:sp>
        <p:nvSpPr>
          <p:cNvPr id="5" name="Footer Placeholder 4">
            <a:extLst>
              <a:ext uri="{FF2B5EF4-FFF2-40B4-BE49-F238E27FC236}">
                <a16:creationId xmlns:a16="http://schemas.microsoft.com/office/drawing/2014/main" id="{ED9C9146-0C34-41C0-8000-A37AF1590C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1921B8B-759A-4B5F-8FD3-8E8D26EDDD38}"/>
              </a:ext>
            </a:extLst>
          </p:cNvPr>
          <p:cNvSpPr>
            <a:spLocks noGrp="1"/>
          </p:cNvSpPr>
          <p:nvPr>
            <p:ph type="sldNum" sz="quarter" idx="12"/>
          </p:nvPr>
        </p:nvSpPr>
        <p:spPr/>
        <p:txBody>
          <a:bodyPr/>
          <a:lstStyle/>
          <a:p>
            <a:fld id="{7086EECC-D29E-4E08-B216-59D59700848C}" type="slidenum">
              <a:rPr lang="en-GB" smtClean="0"/>
              <a:t>‹#›</a:t>
            </a:fld>
            <a:endParaRPr lang="en-GB"/>
          </a:p>
        </p:txBody>
      </p:sp>
    </p:spTree>
    <p:extLst>
      <p:ext uri="{BB962C8B-B14F-4D97-AF65-F5344CB8AC3E}">
        <p14:creationId xmlns:p14="http://schemas.microsoft.com/office/powerpoint/2010/main" val="41780323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414B624-DAD8-418D-819D-B43774C2437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7/6/2020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39E07D-B003-487F-9770-8172B9276B1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62020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414B624-DAD8-418D-819D-B43774C2437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7/6/2020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39E07D-B003-487F-9770-8172B9276B1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81644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414B624-DAD8-418D-819D-B43774C2437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7/6/2020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39E07D-B003-487F-9770-8172B9276B1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3707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CFDBB-5E7C-4E23-8932-2116EDC9228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9D7E3E6-B28F-46A3-BC31-2106CF0F393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F6A657A-AA92-4C5D-A62F-B8666F59E208}"/>
              </a:ext>
            </a:extLst>
          </p:cNvPr>
          <p:cNvSpPr>
            <a:spLocks noGrp="1"/>
          </p:cNvSpPr>
          <p:nvPr>
            <p:ph type="dt" sz="half" idx="10"/>
          </p:nvPr>
        </p:nvSpPr>
        <p:spPr/>
        <p:txBody>
          <a:bodyPr/>
          <a:lstStyle/>
          <a:p>
            <a:fld id="{2819F521-D432-4424-97FE-4CF5F88D2422}" type="datetimeFigureOut">
              <a:rPr lang="en-GB" smtClean="0"/>
              <a:t>06/07/2020</a:t>
            </a:fld>
            <a:endParaRPr lang="en-GB"/>
          </a:p>
        </p:txBody>
      </p:sp>
      <p:sp>
        <p:nvSpPr>
          <p:cNvPr id="5" name="Footer Placeholder 4">
            <a:extLst>
              <a:ext uri="{FF2B5EF4-FFF2-40B4-BE49-F238E27FC236}">
                <a16:creationId xmlns:a16="http://schemas.microsoft.com/office/drawing/2014/main" id="{152C8EA9-5EE9-467F-9791-40741DFC762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97B4177-D58A-4A17-9F14-7F6EA2AF3BE4}"/>
              </a:ext>
            </a:extLst>
          </p:cNvPr>
          <p:cNvSpPr>
            <a:spLocks noGrp="1"/>
          </p:cNvSpPr>
          <p:nvPr>
            <p:ph type="sldNum" sz="quarter" idx="12"/>
          </p:nvPr>
        </p:nvSpPr>
        <p:spPr/>
        <p:txBody>
          <a:bodyPr/>
          <a:lstStyle/>
          <a:p>
            <a:fld id="{7086EECC-D29E-4E08-B216-59D59700848C}" type="slidenum">
              <a:rPr lang="en-GB" smtClean="0"/>
              <a:t>‹#›</a:t>
            </a:fld>
            <a:endParaRPr lang="en-GB"/>
          </a:p>
        </p:txBody>
      </p:sp>
    </p:spTree>
    <p:extLst>
      <p:ext uri="{BB962C8B-B14F-4D97-AF65-F5344CB8AC3E}">
        <p14:creationId xmlns:p14="http://schemas.microsoft.com/office/powerpoint/2010/main" val="1242049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80023-0643-4866-8373-D769971CDB4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64A466E-0AE7-41FB-801B-2EA37D1714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E52356F-CBB3-4C5B-A341-83D4A9077C53}"/>
              </a:ext>
            </a:extLst>
          </p:cNvPr>
          <p:cNvSpPr>
            <a:spLocks noGrp="1"/>
          </p:cNvSpPr>
          <p:nvPr>
            <p:ph type="dt" sz="half" idx="10"/>
          </p:nvPr>
        </p:nvSpPr>
        <p:spPr/>
        <p:txBody>
          <a:bodyPr/>
          <a:lstStyle/>
          <a:p>
            <a:fld id="{2819F521-D432-4424-97FE-4CF5F88D2422}" type="datetimeFigureOut">
              <a:rPr lang="en-GB" smtClean="0"/>
              <a:t>06/07/2020</a:t>
            </a:fld>
            <a:endParaRPr lang="en-GB"/>
          </a:p>
        </p:txBody>
      </p:sp>
      <p:sp>
        <p:nvSpPr>
          <p:cNvPr id="5" name="Footer Placeholder 4">
            <a:extLst>
              <a:ext uri="{FF2B5EF4-FFF2-40B4-BE49-F238E27FC236}">
                <a16:creationId xmlns:a16="http://schemas.microsoft.com/office/drawing/2014/main" id="{4B8DEAF2-F1F4-45A3-B188-162C9855841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4273FA1-34FB-4718-9C67-E69FA458B9BF}"/>
              </a:ext>
            </a:extLst>
          </p:cNvPr>
          <p:cNvSpPr>
            <a:spLocks noGrp="1"/>
          </p:cNvSpPr>
          <p:nvPr>
            <p:ph type="sldNum" sz="quarter" idx="12"/>
          </p:nvPr>
        </p:nvSpPr>
        <p:spPr/>
        <p:txBody>
          <a:bodyPr/>
          <a:lstStyle/>
          <a:p>
            <a:fld id="{7086EECC-D29E-4E08-B216-59D59700848C}" type="slidenum">
              <a:rPr lang="en-GB" smtClean="0"/>
              <a:t>‹#›</a:t>
            </a:fld>
            <a:endParaRPr lang="en-GB"/>
          </a:p>
        </p:txBody>
      </p:sp>
    </p:spTree>
    <p:extLst>
      <p:ext uri="{BB962C8B-B14F-4D97-AF65-F5344CB8AC3E}">
        <p14:creationId xmlns:p14="http://schemas.microsoft.com/office/powerpoint/2010/main" val="1375988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563A6-B500-4E52-AAFB-52FC8D228E3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AC6887F-BF74-4486-BEFA-8F49253E745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4071310-4C6C-42D7-80F3-878623326EA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8825981-F04D-4B09-9024-F5CC9817762C}"/>
              </a:ext>
            </a:extLst>
          </p:cNvPr>
          <p:cNvSpPr>
            <a:spLocks noGrp="1"/>
          </p:cNvSpPr>
          <p:nvPr>
            <p:ph type="dt" sz="half" idx="10"/>
          </p:nvPr>
        </p:nvSpPr>
        <p:spPr/>
        <p:txBody>
          <a:bodyPr/>
          <a:lstStyle/>
          <a:p>
            <a:fld id="{2819F521-D432-4424-97FE-4CF5F88D2422}" type="datetimeFigureOut">
              <a:rPr lang="en-GB" smtClean="0"/>
              <a:t>06/07/2020</a:t>
            </a:fld>
            <a:endParaRPr lang="en-GB"/>
          </a:p>
        </p:txBody>
      </p:sp>
      <p:sp>
        <p:nvSpPr>
          <p:cNvPr id="6" name="Footer Placeholder 5">
            <a:extLst>
              <a:ext uri="{FF2B5EF4-FFF2-40B4-BE49-F238E27FC236}">
                <a16:creationId xmlns:a16="http://schemas.microsoft.com/office/drawing/2014/main" id="{C5FC3196-E317-42FD-8F10-000AC742A22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1F3F0B7-83A8-4BB3-A420-8880E6167F00}"/>
              </a:ext>
            </a:extLst>
          </p:cNvPr>
          <p:cNvSpPr>
            <a:spLocks noGrp="1"/>
          </p:cNvSpPr>
          <p:nvPr>
            <p:ph type="sldNum" sz="quarter" idx="12"/>
          </p:nvPr>
        </p:nvSpPr>
        <p:spPr/>
        <p:txBody>
          <a:bodyPr/>
          <a:lstStyle/>
          <a:p>
            <a:fld id="{7086EECC-D29E-4E08-B216-59D59700848C}" type="slidenum">
              <a:rPr lang="en-GB" smtClean="0"/>
              <a:t>‹#›</a:t>
            </a:fld>
            <a:endParaRPr lang="en-GB"/>
          </a:p>
        </p:txBody>
      </p:sp>
    </p:spTree>
    <p:extLst>
      <p:ext uri="{BB962C8B-B14F-4D97-AF65-F5344CB8AC3E}">
        <p14:creationId xmlns:p14="http://schemas.microsoft.com/office/powerpoint/2010/main" val="3204264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DFFE5-2ED5-4C63-A8B8-369F135763D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B648718-AD2F-4DAB-879E-6F80AD262F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469B410-4FBF-4E26-ABDC-1042B854907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5107F57-1A1C-4D8D-A58A-C2E3114689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2E4F36B-E926-49AF-901E-3DE01F261C6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E0BF90A-B0BA-4C07-880C-D051030C8CDB}"/>
              </a:ext>
            </a:extLst>
          </p:cNvPr>
          <p:cNvSpPr>
            <a:spLocks noGrp="1"/>
          </p:cNvSpPr>
          <p:nvPr>
            <p:ph type="dt" sz="half" idx="10"/>
          </p:nvPr>
        </p:nvSpPr>
        <p:spPr/>
        <p:txBody>
          <a:bodyPr/>
          <a:lstStyle/>
          <a:p>
            <a:fld id="{2819F521-D432-4424-97FE-4CF5F88D2422}" type="datetimeFigureOut">
              <a:rPr lang="en-GB" smtClean="0"/>
              <a:t>06/07/2020</a:t>
            </a:fld>
            <a:endParaRPr lang="en-GB"/>
          </a:p>
        </p:txBody>
      </p:sp>
      <p:sp>
        <p:nvSpPr>
          <p:cNvPr id="8" name="Footer Placeholder 7">
            <a:extLst>
              <a:ext uri="{FF2B5EF4-FFF2-40B4-BE49-F238E27FC236}">
                <a16:creationId xmlns:a16="http://schemas.microsoft.com/office/drawing/2014/main" id="{B8DCB616-FBCC-4AA2-9600-7D28E5D86D2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EDE9AF4-798A-4551-BB72-EB5C7E2E2ECE}"/>
              </a:ext>
            </a:extLst>
          </p:cNvPr>
          <p:cNvSpPr>
            <a:spLocks noGrp="1"/>
          </p:cNvSpPr>
          <p:nvPr>
            <p:ph type="sldNum" sz="quarter" idx="12"/>
          </p:nvPr>
        </p:nvSpPr>
        <p:spPr/>
        <p:txBody>
          <a:bodyPr/>
          <a:lstStyle/>
          <a:p>
            <a:fld id="{7086EECC-D29E-4E08-B216-59D59700848C}" type="slidenum">
              <a:rPr lang="en-GB" smtClean="0"/>
              <a:t>‹#›</a:t>
            </a:fld>
            <a:endParaRPr lang="en-GB"/>
          </a:p>
        </p:txBody>
      </p:sp>
    </p:spTree>
    <p:extLst>
      <p:ext uri="{BB962C8B-B14F-4D97-AF65-F5344CB8AC3E}">
        <p14:creationId xmlns:p14="http://schemas.microsoft.com/office/powerpoint/2010/main" val="1504706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7F16E-5F2A-4F51-BDFD-4512B1EF257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5DF5E3D-76F1-4AD8-A4F1-633E117C1483}"/>
              </a:ext>
            </a:extLst>
          </p:cNvPr>
          <p:cNvSpPr>
            <a:spLocks noGrp="1"/>
          </p:cNvSpPr>
          <p:nvPr>
            <p:ph type="dt" sz="half" idx="10"/>
          </p:nvPr>
        </p:nvSpPr>
        <p:spPr/>
        <p:txBody>
          <a:bodyPr/>
          <a:lstStyle/>
          <a:p>
            <a:fld id="{2819F521-D432-4424-97FE-4CF5F88D2422}" type="datetimeFigureOut">
              <a:rPr lang="en-GB" smtClean="0"/>
              <a:t>06/07/2020</a:t>
            </a:fld>
            <a:endParaRPr lang="en-GB"/>
          </a:p>
        </p:txBody>
      </p:sp>
      <p:sp>
        <p:nvSpPr>
          <p:cNvPr id="4" name="Footer Placeholder 3">
            <a:extLst>
              <a:ext uri="{FF2B5EF4-FFF2-40B4-BE49-F238E27FC236}">
                <a16:creationId xmlns:a16="http://schemas.microsoft.com/office/drawing/2014/main" id="{7D0C4AD3-172E-45B7-81FC-79D9B220E18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E4E0F84-FED1-4564-A60C-30549932A41E}"/>
              </a:ext>
            </a:extLst>
          </p:cNvPr>
          <p:cNvSpPr>
            <a:spLocks noGrp="1"/>
          </p:cNvSpPr>
          <p:nvPr>
            <p:ph type="sldNum" sz="quarter" idx="12"/>
          </p:nvPr>
        </p:nvSpPr>
        <p:spPr/>
        <p:txBody>
          <a:bodyPr/>
          <a:lstStyle/>
          <a:p>
            <a:fld id="{7086EECC-D29E-4E08-B216-59D59700848C}" type="slidenum">
              <a:rPr lang="en-GB" smtClean="0"/>
              <a:t>‹#›</a:t>
            </a:fld>
            <a:endParaRPr lang="en-GB"/>
          </a:p>
        </p:txBody>
      </p:sp>
    </p:spTree>
    <p:extLst>
      <p:ext uri="{BB962C8B-B14F-4D97-AF65-F5344CB8AC3E}">
        <p14:creationId xmlns:p14="http://schemas.microsoft.com/office/powerpoint/2010/main" val="3559475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900740-136E-4E5B-A334-CFDAADEC10BF}"/>
              </a:ext>
            </a:extLst>
          </p:cNvPr>
          <p:cNvSpPr>
            <a:spLocks noGrp="1"/>
          </p:cNvSpPr>
          <p:nvPr>
            <p:ph type="dt" sz="half" idx="10"/>
          </p:nvPr>
        </p:nvSpPr>
        <p:spPr/>
        <p:txBody>
          <a:bodyPr/>
          <a:lstStyle/>
          <a:p>
            <a:fld id="{2819F521-D432-4424-97FE-4CF5F88D2422}" type="datetimeFigureOut">
              <a:rPr lang="en-GB" smtClean="0"/>
              <a:t>06/07/2020</a:t>
            </a:fld>
            <a:endParaRPr lang="en-GB"/>
          </a:p>
        </p:txBody>
      </p:sp>
      <p:sp>
        <p:nvSpPr>
          <p:cNvPr id="3" name="Footer Placeholder 2">
            <a:extLst>
              <a:ext uri="{FF2B5EF4-FFF2-40B4-BE49-F238E27FC236}">
                <a16:creationId xmlns:a16="http://schemas.microsoft.com/office/drawing/2014/main" id="{730C9492-E44C-41E6-985D-21829DA2866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1D2B5BF-1C4D-4D57-873C-908BF89F4CE4}"/>
              </a:ext>
            </a:extLst>
          </p:cNvPr>
          <p:cNvSpPr>
            <a:spLocks noGrp="1"/>
          </p:cNvSpPr>
          <p:nvPr>
            <p:ph type="sldNum" sz="quarter" idx="12"/>
          </p:nvPr>
        </p:nvSpPr>
        <p:spPr/>
        <p:txBody>
          <a:bodyPr/>
          <a:lstStyle/>
          <a:p>
            <a:fld id="{7086EECC-D29E-4E08-B216-59D59700848C}" type="slidenum">
              <a:rPr lang="en-GB" smtClean="0"/>
              <a:t>‹#›</a:t>
            </a:fld>
            <a:endParaRPr lang="en-GB"/>
          </a:p>
        </p:txBody>
      </p:sp>
    </p:spTree>
    <p:extLst>
      <p:ext uri="{BB962C8B-B14F-4D97-AF65-F5344CB8AC3E}">
        <p14:creationId xmlns:p14="http://schemas.microsoft.com/office/powerpoint/2010/main" val="1164312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E7177-45D3-4BFA-873C-6237B1DB06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F130CEC-B415-4493-98A0-7DC28F6B26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95876BA-8957-4E41-B16D-13E5F2BDB0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1E07D1-0324-4435-90AF-FBD914353AD3}"/>
              </a:ext>
            </a:extLst>
          </p:cNvPr>
          <p:cNvSpPr>
            <a:spLocks noGrp="1"/>
          </p:cNvSpPr>
          <p:nvPr>
            <p:ph type="dt" sz="half" idx="10"/>
          </p:nvPr>
        </p:nvSpPr>
        <p:spPr/>
        <p:txBody>
          <a:bodyPr/>
          <a:lstStyle/>
          <a:p>
            <a:fld id="{2819F521-D432-4424-97FE-4CF5F88D2422}" type="datetimeFigureOut">
              <a:rPr lang="en-GB" smtClean="0"/>
              <a:t>06/07/2020</a:t>
            </a:fld>
            <a:endParaRPr lang="en-GB"/>
          </a:p>
        </p:txBody>
      </p:sp>
      <p:sp>
        <p:nvSpPr>
          <p:cNvPr id="6" name="Footer Placeholder 5">
            <a:extLst>
              <a:ext uri="{FF2B5EF4-FFF2-40B4-BE49-F238E27FC236}">
                <a16:creationId xmlns:a16="http://schemas.microsoft.com/office/drawing/2014/main" id="{FEECAF3C-6928-4F86-8303-D535637EC4B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2154D50-D45A-4203-AFCF-61E162378D8D}"/>
              </a:ext>
            </a:extLst>
          </p:cNvPr>
          <p:cNvSpPr>
            <a:spLocks noGrp="1"/>
          </p:cNvSpPr>
          <p:nvPr>
            <p:ph type="sldNum" sz="quarter" idx="12"/>
          </p:nvPr>
        </p:nvSpPr>
        <p:spPr/>
        <p:txBody>
          <a:bodyPr/>
          <a:lstStyle/>
          <a:p>
            <a:fld id="{7086EECC-D29E-4E08-B216-59D59700848C}" type="slidenum">
              <a:rPr lang="en-GB" smtClean="0"/>
              <a:t>‹#›</a:t>
            </a:fld>
            <a:endParaRPr lang="en-GB"/>
          </a:p>
        </p:txBody>
      </p:sp>
    </p:spTree>
    <p:extLst>
      <p:ext uri="{BB962C8B-B14F-4D97-AF65-F5344CB8AC3E}">
        <p14:creationId xmlns:p14="http://schemas.microsoft.com/office/powerpoint/2010/main" val="1470418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C03D7-1F1B-411D-A80A-9DC7332BD2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832633B-9E0D-4C4A-A299-C0C9E3A1D4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E4E1DFD-BEE7-4949-8034-6B9C396D32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8602D9-CADE-410F-B7AE-4AC4141CE2C3}"/>
              </a:ext>
            </a:extLst>
          </p:cNvPr>
          <p:cNvSpPr>
            <a:spLocks noGrp="1"/>
          </p:cNvSpPr>
          <p:nvPr>
            <p:ph type="dt" sz="half" idx="10"/>
          </p:nvPr>
        </p:nvSpPr>
        <p:spPr/>
        <p:txBody>
          <a:bodyPr/>
          <a:lstStyle/>
          <a:p>
            <a:fld id="{2819F521-D432-4424-97FE-4CF5F88D2422}" type="datetimeFigureOut">
              <a:rPr lang="en-GB" smtClean="0"/>
              <a:t>06/07/2020</a:t>
            </a:fld>
            <a:endParaRPr lang="en-GB"/>
          </a:p>
        </p:txBody>
      </p:sp>
      <p:sp>
        <p:nvSpPr>
          <p:cNvPr id="6" name="Footer Placeholder 5">
            <a:extLst>
              <a:ext uri="{FF2B5EF4-FFF2-40B4-BE49-F238E27FC236}">
                <a16:creationId xmlns:a16="http://schemas.microsoft.com/office/drawing/2014/main" id="{DA11114F-F63F-49AE-83ED-26A1508A5CF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90D176C-DAB0-4512-9350-907CA938AA14}"/>
              </a:ext>
            </a:extLst>
          </p:cNvPr>
          <p:cNvSpPr>
            <a:spLocks noGrp="1"/>
          </p:cNvSpPr>
          <p:nvPr>
            <p:ph type="sldNum" sz="quarter" idx="12"/>
          </p:nvPr>
        </p:nvSpPr>
        <p:spPr/>
        <p:txBody>
          <a:bodyPr/>
          <a:lstStyle/>
          <a:p>
            <a:fld id="{7086EECC-D29E-4E08-B216-59D59700848C}" type="slidenum">
              <a:rPr lang="en-GB" smtClean="0"/>
              <a:t>‹#›</a:t>
            </a:fld>
            <a:endParaRPr lang="en-GB"/>
          </a:p>
        </p:txBody>
      </p:sp>
    </p:spTree>
    <p:extLst>
      <p:ext uri="{BB962C8B-B14F-4D97-AF65-F5344CB8AC3E}">
        <p14:creationId xmlns:p14="http://schemas.microsoft.com/office/powerpoint/2010/main" val="2295845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7357E9-1D15-42EA-BBA1-B51442082C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062200D-3EB1-42AB-80F7-1E9E8D9388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24D702F-7B7D-4A9C-8F6E-C3D6012F4B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19F521-D432-4424-97FE-4CF5F88D2422}" type="datetimeFigureOut">
              <a:rPr lang="en-GB" smtClean="0"/>
              <a:t>06/07/2020</a:t>
            </a:fld>
            <a:endParaRPr lang="en-GB"/>
          </a:p>
        </p:txBody>
      </p:sp>
      <p:sp>
        <p:nvSpPr>
          <p:cNvPr id="5" name="Footer Placeholder 4">
            <a:extLst>
              <a:ext uri="{FF2B5EF4-FFF2-40B4-BE49-F238E27FC236}">
                <a16:creationId xmlns:a16="http://schemas.microsoft.com/office/drawing/2014/main" id="{A52CFEE5-0450-458A-AC61-0CB3E654C3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2F02ED4-59AD-44BA-958B-C7697CFDA8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86EECC-D29E-4E08-B216-59D59700848C}" type="slidenum">
              <a:rPr lang="en-GB" smtClean="0"/>
              <a:t>‹#›</a:t>
            </a:fld>
            <a:endParaRPr lang="en-GB"/>
          </a:p>
        </p:txBody>
      </p:sp>
    </p:spTree>
    <p:extLst>
      <p:ext uri="{BB962C8B-B14F-4D97-AF65-F5344CB8AC3E}">
        <p14:creationId xmlns:p14="http://schemas.microsoft.com/office/powerpoint/2010/main" val="32942290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14B624-DAD8-418D-819D-B43774C24379}" type="datetimeFigureOut">
              <a:rPr lang="en-US" smtClean="0"/>
              <a:t>7/6/2020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39E07D-B003-487F-9770-8172B9276B17}" type="slidenum">
              <a:rPr lang="en-US" smtClean="0"/>
              <a:t>‹#›</a:t>
            </a:fld>
            <a:endParaRPr lang="en-US"/>
          </a:p>
        </p:txBody>
      </p:sp>
    </p:spTree>
    <p:extLst>
      <p:ext uri="{BB962C8B-B14F-4D97-AF65-F5344CB8AC3E}">
        <p14:creationId xmlns:p14="http://schemas.microsoft.com/office/powerpoint/2010/main" val="19124493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about:blank" TargetMode="Externa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tatraining.org/creativity-summer-school/" TargetMode="External"/><Relationship Id="rId2" Type="http://schemas.openxmlformats.org/officeDocument/2006/relationships/image" Target="../media/image17.jpg"/><Relationship Id="rId1" Type="http://schemas.openxmlformats.org/officeDocument/2006/relationships/slideLayout" Target="../slideLayouts/slideLayout8.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ctrTitle"/>
          </p:nvPr>
        </p:nvSpPr>
        <p:spPr/>
        <p:txBody>
          <a:bodyPr/>
          <a:lstStyle/>
          <a:p>
            <a:endParaRPr lang="en-GB"/>
          </a:p>
        </p:txBody>
      </p:sp>
      <p:sp>
        <p:nvSpPr>
          <p:cNvPr id="3" name="Subtitle 2"/>
          <p:cNvSpPr txBox="1">
            <a:spLocks noGrp="1"/>
          </p:cNvSpPr>
          <p:nvPr>
            <p:ph type="subTitle" idx="1"/>
          </p:nvPr>
        </p:nvSpPr>
        <p:spPr/>
        <p:txBody>
          <a:bodyPr/>
          <a:lstStyle/>
          <a:p>
            <a:endParaRPr lang="en-GB"/>
          </a:p>
        </p:txBody>
      </p:sp>
      <p:pic>
        <p:nvPicPr>
          <p:cNvPr id="4" name="Picture 3"/>
          <p:cNvPicPr>
            <a:picLocks noChangeAspect="1"/>
          </p:cNvPicPr>
          <p:nvPr/>
        </p:nvPicPr>
        <p:blipFill>
          <a:blip r:embed="rId2"/>
          <a:stretch>
            <a:fillRect/>
          </a:stretch>
        </p:blipFill>
        <p:spPr>
          <a:xfrm>
            <a:off x="1391473" y="109389"/>
            <a:ext cx="10800527" cy="5881484"/>
          </a:xfrm>
          <a:prstGeom prst="rect">
            <a:avLst/>
          </a:prstGeom>
          <a:noFill/>
          <a:ln>
            <a:noFill/>
          </a:ln>
        </p:spPr>
      </p:pic>
      <p:pic>
        <p:nvPicPr>
          <p:cNvPr id="5" name="Picture 4"/>
          <p:cNvPicPr>
            <a:picLocks noChangeAspect="1"/>
          </p:cNvPicPr>
          <p:nvPr/>
        </p:nvPicPr>
        <p:blipFill>
          <a:blip r:embed="rId3"/>
          <a:stretch>
            <a:fillRect/>
          </a:stretch>
        </p:blipFill>
        <p:spPr>
          <a:xfrm>
            <a:off x="7632167" y="332659"/>
            <a:ext cx="2767071" cy="824825"/>
          </a:xfrm>
          <a:prstGeom prst="rect">
            <a:avLst/>
          </a:prstGeom>
          <a:noFill/>
          <a:ln>
            <a:noFill/>
          </a:ln>
        </p:spPr>
      </p:pic>
      <p:sp>
        <p:nvSpPr>
          <p:cNvPr id="6" name="Rectangle 5"/>
          <p:cNvSpPr/>
          <p:nvPr/>
        </p:nvSpPr>
        <p:spPr>
          <a:xfrm>
            <a:off x="2252469" y="5529213"/>
            <a:ext cx="7470186" cy="923330"/>
          </a:xfrm>
          <a:prstGeom prst="rect">
            <a:avLst/>
          </a:prstGeom>
          <a:solidFill>
            <a:srgbClr val="4F81BD"/>
          </a:solidFill>
          <a:ln>
            <a:noFill/>
            <a:prstDash val="solid"/>
          </a:ln>
        </p:spPr>
        <p:txBody>
          <a:bodyPr vert="horz" wrap="non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5400" b="1" i="0" u="none" strike="noStrike" kern="1200" cap="none" spc="0" baseline="0">
                <a:solidFill>
                  <a:srgbClr val="000000"/>
                </a:solidFill>
                <a:effectLst>
                  <a:outerShdw>
                    <a:srgbClr val="000000"/>
                  </a:outerShdw>
                </a:effectLst>
                <a:uFillTx/>
                <a:latin typeface="Calibri"/>
              </a:rPr>
              <a:t>Vitality in a Virtual World</a:t>
            </a:r>
          </a:p>
        </p:txBody>
      </p:sp>
    </p:spTree>
    <p:extLst>
      <p:ext uri="{BB962C8B-B14F-4D97-AF65-F5344CB8AC3E}">
        <p14:creationId xmlns:p14="http://schemas.microsoft.com/office/powerpoint/2010/main" val="1348438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E949DED-DF20-472B-9B12-A2551548B8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0916" y="245412"/>
            <a:ext cx="7615084" cy="6371287"/>
          </a:xfrm>
          <a:prstGeom prst="rect">
            <a:avLst/>
          </a:prstGeom>
        </p:spPr>
      </p:pic>
    </p:spTree>
    <p:extLst>
      <p:ext uri="{BB962C8B-B14F-4D97-AF65-F5344CB8AC3E}">
        <p14:creationId xmlns:p14="http://schemas.microsoft.com/office/powerpoint/2010/main" val="2869348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47574" y="1714260"/>
            <a:ext cx="6096851" cy="3429479"/>
          </a:xfrm>
          <a:prstGeom prst="rect">
            <a:avLst/>
          </a:prstGeom>
        </p:spPr>
      </p:pic>
      <p:pic>
        <p:nvPicPr>
          <p:cNvPr id="6" name="Picture 5">
            <a:extLst>
              <a:ext uri="{FF2B5EF4-FFF2-40B4-BE49-F238E27FC236}">
                <a16:creationId xmlns:a16="http://schemas.microsoft.com/office/drawing/2014/main" id="{E77910B6-0AB7-4585-BA94-74945A1DF5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9859" y="712448"/>
            <a:ext cx="9379307" cy="6145551"/>
          </a:xfrm>
          <a:prstGeom prst="rect">
            <a:avLst/>
          </a:prstGeom>
        </p:spPr>
      </p:pic>
    </p:spTree>
    <p:extLst>
      <p:ext uri="{BB962C8B-B14F-4D97-AF65-F5344CB8AC3E}">
        <p14:creationId xmlns:p14="http://schemas.microsoft.com/office/powerpoint/2010/main" val="577931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11634" y="295835"/>
            <a:ext cx="10972155" cy="6482715"/>
          </a:xfrm>
          <a:prstGeom prst="rect">
            <a:avLst/>
          </a:prstGeom>
        </p:spPr>
      </p:pic>
    </p:spTree>
    <p:extLst>
      <p:ext uri="{BB962C8B-B14F-4D97-AF65-F5344CB8AC3E}">
        <p14:creationId xmlns:p14="http://schemas.microsoft.com/office/powerpoint/2010/main" val="36901303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8328" y="303591"/>
            <a:ext cx="4335327"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6D5A6A0-3883-4CB9-958D-4A9141952B16}"/>
              </a:ext>
            </a:extLst>
          </p:cNvPr>
          <p:cNvSpPr>
            <a:spLocks noGrp="1"/>
          </p:cNvSpPr>
          <p:nvPr>
            <p:ph type="title"/>
          </p:nvPr>
        </p:nvSpPr>
        <p:spPr>
          <a:xfrm>
            <a:off x="594360" y="637125"/>
            <a:ext cx="3802276" cy="5256371"/>
          </a:xfrm>
        </p:spPr>
        <p:txBody>
          <a:bodyPr>
            <a:normAutofit/>
          </a:bodyPr>
          <a:lstStyle/>
          <a:p>
            <a:r>
              <a:rPr lang="en-US" sz="4800">
                <a:solidFill>
                  <a:schemeClr val="bg1"/>
                </a:solidFill>
              </a:rPr>
              <a:t>Doodle Picture  </a:t>
            </a:r>
            <a:endParaRPr lang="en-GB" sz="4800">
              <a:solidFill>
                <a:schemeClr val="bg1"/>
              </a:solidFill>
            </a:endParaRPr>
          </a:p>
        </p:txBody>
      </p:sp>
      <p:graphicFrame>
        <p:nvGraphicFramePr>
          <p:cNvPr id="5" name="Content Placeholder 2">
            <a:extLst>
              <a:ext uri="{FF2B5EF4-FFF2-40B4-BE49-F238E27FC236}">
                <a16:creationId xmlns:a16="http://schemas.microsoft.com/office/drawing/2014/main" id="{5B99D003-E4FC-4468-855E-6AB1474AE5CF}"/>
              </a:ext>
            </a:extLst>
          </p:cNvPr>
          <p:cNvGraphicFramePr>
            <a:graphicFrameLocks noGrp="1"/>
          </p:cNvGraphicFramePr>
          <p:nvPr>
            <p:ph idx="1"/>
          </p:nvPr>
        </p:nvGraphicFramePr>
        <p:xfrm>
          <a:off x="5166985" y="303591"/>
          <a:ext cx="6588691" cy="5896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899264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11634" y="295835"/>
            <a:ext cx="10972155" cy="6482715"/>
          </a:xfrm>
          <a:prstGeom prst="rect">
            <a:avLst/>
          </a:prstGeom>
        </p:spPr>
      </p:pic>
    </p:spTree>
    <p:extLst>
      <p:ext uri="{BB962C8B-B14F-4D97-AF65-F5344CB8AC3E}">
        <p14:creationId xmlns:p14="http://schemas.microsoft.com/office/powerpoint/2010/main" val="17890045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8" name="Rectangle 70">
            <a:extLst>
              <a:ext uri="{FF2B5EF4-FFF2-40B4-BE49-F238E27FC236}">
                <a16:creationId xmlns:a16="http://schemas.microsoft.com/office/drawing/2014/main" id="{693B08FD-5ECC-4728-AA84-CD6AC875BF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29" name="Freeform: Shape 72">
            <a:extLst>
              <a:ext uri="{FF2B5EF4-FFF2-40B4-BE49-F238E27FC236}">
                <a16:creationId xmlns:a16="http://schemas.microsoft.com/office/drawing/2014/main" id="{2549107E-EC98-4933-8F8F-A1713C393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216557"/>
          </a:xfrm>
          <a:custGeom>
            <a:avLst/>
            <a:gdLst>
              <a:gd name="connsiteX0" fmla="*/ 0 w 12188952"/>
              <a:gd name="connsiteY0" fmla="*/ 0 h 6216557"/>
              <a:gd name="connsiteX1" fmla="*/ 12188952 w 12188952"/>
              <a:gd name="connsiteY1" fmla="*/ 0 h 6216557"/>
              <a:gd name="connsiteX2" fmla="*/ 12188952 w 12188952"/>
              <a:gd name="connsiteY2" fmla="*/ 5609705 h 6216557"/>
              <a:gd name="connsiteX3" fmla="*/ 12049115 w 12188952"/>
              <a:gd name="connsiteY3" fmla="*/ 5640762 h 6216557"/>
              <a:gd name="connsiteX4" fmla="*/ 6096001 w 12188952"/>
              <a:gd name="connsiteY4" fmla="*/ 6216557 h 6216557"/>
              <a:gd name="connsiteX5" fmla="*/ 142887 w 12188952"/>
              <a:gd name="connsiteY5" fmla="*/ 5640762 h 6216557"/>
              <a:gd name="connsiteX6" fmla="*/ 0 w 12188952"/>
              <a:gd name="connsiteY6" fmla="*/ 5609028 h 6216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6216557">
                <a:moveTo>
                  <a:pt x="0" y="0"/>
                </a:moveTo>
                <a:lnTo>
                  <a:pt x="12188952" y="0"/>
                </a:lnTo>
                <a:lnTo>
                  <a:pt x="12188952" y="5609705"/>
                </a:lnTo>
                <a:lnTo>
                  <a:pt x="12049115" y="5640762"/>
                </a:lnTo>
                <a:cubicBezTo>
                  <a:pt x="10313281" y="6006147"/>
                  <a:pt x="8275571" y="6216557"/>
                  <a:pt x="6096001" y="6216557"/>
                </a:cubicBezTo>
                <a:cubicBezTo>
                  <a:pt x="3916432" y="6216557"/>
                  <a:pt x="1878721" y="6006147"/>
                  <a:pt x="142887" y="5640762"/>
                </a:cubicBezTo>
                <a:lnTo>
                  <a:pt x="0" y="5609028"/>
                </a:lnTo>
                <a:close/>
              </a:path>
            </a:pathLst>
          </a:custGeom>
          <a:ln w="9525">
            <a:noFill/>
          </a:ln>
          <a:effectLst>
            <a:outerShdw blurRad="88900" dist="38100" dir="5400000" algn="t"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Brené Brown Quote: “Vulnerability is the birthplace of innovation ...">
            <a:hlinkClick r:id="rId2"/>
            <a:extLst>
              <a:ext uri="{FF2B5EF4-FFF2-40B4-BE49-F238E27FC236}">
                <a16:creationId xmlns:a16="http://schemas.microsoft.com/office/drawing/2014/main" id="{3033DFA5-764E-4810-95FD-28DB6F3D4F5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9353"/>
          <a:stretch/>
        </p:blipFill>
        <p:spPr bwMode="auto">
          <a:xfrm>
            <a:off x="20" y="1"/>
            <a:ext cx="12191980" cy="6216557"/>
          </a:xfrm>
          <a:custGeom>
            <a:avLst/>
            <a:gdLst/>
            <a:ahLst/>
            <a:cxnLst/>
            <a:rect l="l" t="t" r="r" b="b"/>
            <a:pathLst>
              <a:path w="12188952" h="6216557">
                <a:moveTo>
                  <a:pt x="0" y="0"/>
                </a:moveTo>
                <a:lnTo>
                  <a:pt x="12188952" y="0"/>
                </a:lnTo>
                <a:lnTo>
                  <a:pt x="12188952" y="5609705"/>
                </a:lnTo>
                <a:lnTo>
                  <a:pt x="12049115" y="5640762"/>
                </a:lnTo>
                <a:cubicBezTo>
                  <a:pt x="10313281" y="6006147"/>
                  <a:pt x="8275571" y="6216557"/>
                  <a:pt x="6096001" y="6216557"/>
                </a:cubicBezTo>
                <a:cubicBezTo>
                  <a:pt x="3916432" y="6216557"/>
                  <a:pt x="1878721" y="6006147"/>
                  <a:pt x="142887" y="5640762"/>
                </a:cubicBezTo>
                <a:lnTo>
                  <a:pt x="0" y="560902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75793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92D050"/>
            </a:gs>
            <a:gs pos="48000">
              <a:srgbClr val="00B050"/>
            </a:gs>
            <a:gs pos="100000">
              <a:schemeClr val="accent6">
                <a:lumMod val="60000"/>
                <a:lumOff val="40000"/>
              </a:schemeClr>
            </a:gs>
          </a:gsLst>
          <a:lin ang="2700000" scaled="1"/>
          <a:tileRect/>
        </a:gra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6ACF3CF-8254-4A7B-AC7C-AC8FFC1C1438}"/>
              </a:ext>
            </a:extLst>
          </p:cNvPr>
          <p:cNvSpPr>
            <a:spLocks noGrp="1"/>
          </p:cNvSpPr>
          <p:nvPr>
            <p:ph type="title"/>
          </p:nvPr>
        </p:nvSpPr>
        <p:spPr/>
        <p:txBody>
          <a:bodyPr/>
          <a:lstStyle/>
          <a:p>
            <a:r>
              <a:rPr lang="en-GB" dirty="0"/>
              <a:t>A definition of creativity by Carl Rogers</a:t>
            </a:r>
          </a:p>
        </p:txBody>
      </p:sp>
      <p:sp>
        <p:nvSpPr>
          <p:cNvPr id="5" name="Content Placeholder 4">
            <a:extLst>
              <a:ext uri="{FF2B5EF4-FFF2-40B4-BE49-F238E27FC236}">
                <a16:creationId xmlns:a16="http://schemas.microsoft.com/office/drawing/2014/main" id="{39C06E56-B604-4F53-9350-F528C4B764DC}"/>
              </a:ext>
            </a:extLst>
          </p:cNvPr>
          <p:cNvSpPr>
            <a:spLocks noGrp="1"/>
          </p:cNvSpPr>
          <p:nvPr>
            <p:ph idx="1"/>
          </p:nvPr>
        </p:nvSpPr>
        <p:spPr/>
        <p:txBody>
          <a:bodyPr/>
          <a:lstStyle/>
          <a:p>
            <a:pPr marL="0" indent="0">
              <a:buNone/>
            </a:pPr>
            <a:r>
              <a:rPr lang="en-GB" sz="4800" dirty="0"/>
              <a:t>“A creative act is…..</a:t>
            </a:r>
          </a:p>
          <a:p>
            <a:pPr marL="0" indent="0">
              <a:buNone/>
            </a:pPr>
            <a:r>
              <a:rPr lang="en-GB" sz="4800" dirty="0"/>
              <a:t> The natural behaviour of an organism which has a tendency to arise when that organism is open to all of its inner and outer experiencing.”</a:t>
            </a:r>
          </a:p>
          <a:p>
            <a:pPr marL="0" indent="0">
              <a:buNone/>
            </a:pPr>
            <a:endParaRPr lang="en-GB" dirty="0"/>
          </a:p>
        </p:txBody>
      </p:sp>
    </p:spTree>
    <p:extLst>
      <p:ext uri="{BB962C8B-B14F-4D97-AF65-F5344CB8AC3E}">
        <p14:creationId xmlns:p14="http://schemas.microsoft.com/office/powerpoint/2010/main" val="3276521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3DF020-88B4-4B47-9EE1-CD143F402D1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028" t="5360" r="16550"/>
          <a:stretch/>
        </p:blipFill>
        <p:spPr>
          <a:xfrm>
            <a:off x="8750734" y="3335482"/>
            <a:ext cx="2780145" cy="2976418"/>
          </a:xfrm>
          <a:prstGeom prst="rect">
            <a:avLst/>
          </a:prstGeom>
          <a:blipFill dpi="0" rotWithShape="1">
            <a:blip r:embed="rId3">
              <a:alphaModFix amt="48000"/>
            </a:blip>
            <a:srcRect/>
            <a:tile tx="0" ty="0" sx="100000" sy="100000" flip="none" algn="tl"/>
          </a:blipFill>
          <a:effectLst>
            <a:softEdge rad="317500"/>
          </a:effectLst>
        </p:spPr>
      </p:pic>
      <p:sp>
        <p:nvSpPr>
          <p:cNvPr id="2" name="Title 1">
            <a:extLst>
              <a:ext uri="{FF2B5EF4-FFF2-40B4-BE49-F238E27FC236}">
                <a16:creationId xmlns:a16="http://schemas.microsoft.com/office/drawing/2014/main" id="{C94D3CE4-549D-49C0-8031-F17EB9CF9173}"/>
              </a:ext>
            </a:extLst>
          </p:cNvPr>
          <p:cNvSpPr>
            <a:spLocks noGrp="1"/>
          </p:cNvSpPr>
          <p:nvPr>
            <p:ph type="title"/>
          </p:nvPr>
        </p:nvSpPr>
        <p:spPr/>
        <p:txBody>
          <a:bodyPr/>
          <a:lstStyle/>
          <a:p>
            <a:r>
              <a:rPr lang="en-GB" dirty="0"/>
              <a:t>What does that mean to us as professionals?</a:t>
            </a:r>
          </a:p>
        </p:txBody>
      </p:sp>
      <p:sp>
        <p:nvSpPr>
          <p:cNvPr id="3" name="Content Placeholder 2">
            <a:extLst>
              <a:ext uri="{FF2B5EF4-FFF2-40B4-BE49-F238E27FC236}">
                <a16:creationId xmlns:a16="http://schemas.microsoft.com/office/drawing/2014/main" id="{9114D8BF-5F63-4AFC-8C31-A7886C2521EC}"/>
              </a:ext>
            </a:extLst>
          </p:cNvPr>
          <p:cNvSpPr>
            <a:spLocks noGrp="1"/>
          </p:cNvSpPr>
          <p:nvPr>
            <p:ph idx="1"/>
          </p:nvPr>
        </p:nvSpPr>
        <p:spPr/>
        <p:txBody>
          <a:bodyPr/>
          <a:lstStyle/>
          <a:p>
            <a:r>
              <a:rPr lang="en-GB" dirty="0"/>
              <a:t>Being open to all my inner experiencing</a:t>
            </a:r>
          </a:p>
          <a:p>
            <a:pPr lvl="1"/>
            <a:r>
              <a:rPr lang="en-GB" dirty="0"/>
              <a:t>Therapists – attentive to my soma, my body?</a:t>
            </a:r>
          </a:p>
          <a:p>
            <a:pPr lvl="1"/>
            <a:r>
              <a:rPr lang="en-GB" dirty="0"/>
              <a:t>The inner experience of the relationship?</a:t>
            </a:r>
          </a:p>
          <a:p>
            <a:pPr lvl="1"/>
            <a:r>
              <a:rPr lang="en-GB" dirty="0"/>
              <a:t>Being open to “counter-transference” – the “dance” within my chest.</a:t>
            </a:r>
          </a:p>
          <a:p>
            <a:pPr lvl="1"/>
            <a:r>
              <a:rPr lang="en-GB" dirty="0"/>
              <a:t>Nurturing and rewarding my intuition.</a:t>
            </a:r>
          </a:p>
          <a:p>
            <a:pPr marL="457200" lvl="1" indent="0">
              <a:buNone/>
            </a:pPr>
            <a:endParaRPr lang="en-GB" dirty="0"/>
          </a:p>
          <a:p>
            <a:r>
              <a:rPr lang="en-GB" dirty="0"/>
              <a:t>Being open to all my outer experiencing</a:t>
            </a:r>
          </a:p>
          <a:p>
            <a:pPr lvl="1"/>
            <a:r>
              <a:rPr lang="en-GB" dirty="0"/>
              <a:t>Alertness to constructivism – and hidden, archaic rules</a:t>
            </a:r>
          </a:p>
          <a:p>
            <a:pPr lvl="1"/>
            <a:r>
              <a:rPr lang="en-GB" dirty="0"/>
              <a:t>“Because this is how we do it!” – why is it?</a:t>
            </a:r>
          </a:p>
          <a:p>
            <a:pPr lvl="1"/>
            <a:r>
              <a:rPr lang="en-GB" dirty="0"/>
              <a:t>Allowing self to be impacted by other and the world.</a:t>
            </a:r>
          </a:p>
        </p:txBody>
      </p:sp>
    </p:spTree>
    <p:extLst>
      <p:ext uri="{BB962C8B-B14F-4D97-AF65-F5344CB8AC3E}">
        <p14:creationId xmlns:p14="http://schemas.microsoft.com/office/powerpoint/2010/main" val="15383918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E8D2F-4C01-42AE-9DD9-317649F0E8AF}"/>
              </a:ext>
            </a:extLst>
          </p:cNvPr>
          <p:cNvSpPr>
            <a:spLocks noGrp="1"/>
          </p:cNvSpPr>
          <p:nvPr>
            <p:ph type="title"/>
          </p:nvPr>
        </p:nvSpPr>
        <p:spPr/>
        <p:txBody>
          <a:bodyPr/>
          <a:lstStyle/>
          <a:p>
            <a:r>
              <a:rPr lang="en-GB" dirty="0"/>
              <a:t>Being open to the “inner” experience</a:t>
            </a:r>
          </a:p>
        </p:txBody>
      </p:sp>
      <p:sp>
        <p:nvSpPr>
          <p:cNvPr id="3" name="Content Placeholder 2">
            <a:extLst>
              <a:ext uri="{FF2B5EF4-FFF2-40B4-BE49-F238E27FC236}">
                <a16:creationId xmlns:a16="http://schemas.microsoft.com/office/drawing/2014/main" id="{6296D911-2E1C-42CB-81F9-DEBEF74ADD17}"/>
              </a:ext>
            </a:extLst>
          </p:cNvPr>
          <p:cNvSpPr>
            <a:spLocks noGrp="1"/>
          </p:cNvSpPr>
          <p:nvPr>
            <p:ph idx="1"/>
          </p:nvPr>
        </p:nvSpPr>
        <p:spPr>
          <a:xfrm>
            <a:off x="838200" y="1825625"/>
            <a:ext cx="6366164" cy="4351338"/>
          </a:xfrm>
        </p:spPr>
        <p:txBody>
          <a:bodyPr>
            <a:normAutofit/>
          </a:bodyPr>
          <a:lstStyle/>
          <a:p>
            <a:r>
              <a:rPr lang="en-GB" b="1" dirty="0"/>
              <a:t>Openness to experience</a:t>
            </a:r>
            <a:r>
              <a:rPr lang="en-GB" dirty="0"/>
              <a:t>: extensionality - the opposite of psychological defensiveness – a lack of rigidity; an openness to what exists at this moment.</a:t>
            </a:r>
          </a:p>
          <a:p>
            <a:endParaRPr lang="en-GB" dirty="0"/>
          </a:p>
          <a:p>
            <a:r>
              <a:rPr lang="en-GB" dirty="0"/>
              <a:t>Although the above refers to the inner experience, it could as easily refer to the outer.</a:t>
            </a:r>
          </a:p>
          <a:p>
            <a:endParaRPr lang="en-GB" dirty="0"/>
          </a:p>
          <a:p>
            <a:pPr marL="0" indent="0">
              <a:buNone/>
            </a:pPr>
            <a:endParaRPr lang="en-GB" dirty="0"/>
          </a:p>
          <a:p>
            <a:pPr marL="0" indent="0">
              <a:buNone/>
            </a:pPr>
            <a:endParaRPr lang="en-GB" dirty="0"/>
          </a:p>
        </p:txBody>
      </p:sp>
      <p:sp>
        <p:nvSpPr>
          <p:cNvPr id="6" name="Chord 5">
            <a:extLst>
              <a:ext uri="{FF2B5EF4-FFF2-40B4-BE49-F238E27FC236}">
                <a16:creationId xmlns:a16="http://schemas.microsoft.com/office/drawing/2014/main" id="{B0BD50AC-7324-42C1-8D9C-B50050F6B59E}"/>
              </a:ext>
            </a:extLst>
          </p:cNvPr>
          <p:cNvSpPr/>
          <p:nvPr/>
        </p:nvSpPr>
        <p:spPr>
          <a:xfrm>
            <a:off x="8116454" y="1690688"/>
            <a:ext cx="4913746" cy="4350328"/>
          </a:xfrm>
          <a:prstGeom prst="chord">
            <a:avLst>
              <a:gd name="adj1" fmla="val 2700000"/>
              <a:gd name="adj2" fmla="val 1891514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0142A0AC-6C45-4838-BF2E-D7D3CDB3807F}"/>
              </a:ext>
            </a:extLst>
          </p:cNvPr>
          <p:cNvSpPr txBox="1"/>
          <p:nvPr/>
        </p:nvSpPr>
        <p:spPr>
          <a:xfrm>
            <a:off x="8783781" y="2200801"/>
            <a:ext cx="3232727" cy="3600986"/>
          </a:xfrm>
          <a:prstGeom prst="rect">
            <a:avLst/>
          </a:prstGeom>
          <a:noFill/>
        </p:spPr>
        <p:txBody>
          <a:bodyPr wrap="square" rtlCol="0">
            <a:spAutoFit/>
          </a:bodyPr>
          <a:lstStyle/>
          <a:p>
            <a:pPr algn="ctr"/>
            <a:r>
              <a:rPr lang="en-GB" sz="3500" b="1" dirty="0"/>
              <a:t>Extensionality versus psychological defensiveness </a:t>
            </a:r>
          </a:p>
          <a:p>
            <a:pPr algn="ctr"/>
            <a:r>
              <a:rPr lang="en-GB" sz="3500" b="1" dirty="0"/>
              <a:t>“a therapeutic stance”</a:t>
            </a:r>
          </a:p>
          <a:p>
            <a:endParaRPr lang="en-GB" dirty="0"/>
          </a:p>
        </p:txBody>
      </p:sp>
    </p:spTree>
    <p:extLst>
      <p:ext uri="{BB962C8B-B14F-4D97-AF65-F5344CB8AC3E}">
        <p14:creationId xmlns:p14="http://schemas.microsoft.com/office/powerpoint/2010/main" val="5025624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C000"/>
            </a:gs>
            <a:gs pos="0">
              <a:srgbClr val="FFC000"/>
            </a:gs>
            <a:gs pos="68000">
              <a:schemeClr val="accent4">
                <a:lumMod val="40000"/>
                <a:lumOff val="6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B0A1F-BE4A-455B-A855-EDD6F7650F65}"/>
              </a:ext>
            </a:extLst>
          </p:cNvPr>
          <p:cNvSpPr>
            <a:spLocks noGrp="1"/>
          </p:cNvSpPr>
          <p:nvPr>
            <p:ph type="title"/>
          </p:nvPr>
        </p:nvSpPr>
        <p:spPr/>
        <p:txBody>
          <a:bodyPr/>
          <a:lstStyle/>
          <a:p>
            <a:r>
              <a:rPr lang="en-GB" dirty="0"/>
              <a:t>Being open to the “co-created” and “external” experience</a:t>
            </a:r>
          </a:p>
        </p:txBody>
      </p:sp>
      <p:sp>
        <p:nvSpPr>
          <p:cNvPr id="3" name="Content Placeholder 2">
            <a:extLst>
              <a:ext uri="{FF2B5EF4-FFF2-40B4-BE49-F238E27FC236}">
                <a16:creationId xmlns:a16="http://schemas.microsoft.com/office/drawing/2014/main" id="{DFA77359-9BE1-4E5F-A809-4B26C86F948F}"/>
              </a:ext>
            </a:extLst>
          </p:cNvPr>
          <p:cNvSpPr>
            <a:spLocks noGrp="1"/>
          </p:cNvSpPr>
          <p:nvPr>
            <p:ph idx="1"/>
          </p:nvPr>
        </p:nvSpPr>
        <p:spPr/>
        <p:txBody>
          <a:bodyPr/>
          <a:lstStyle/>
          <a:p>
            <a:endParaRPr lang="en-GB" sz="3200" b="1" dirty="0"/>
          </a:p>
          <a:p>
            <a:r>
              <a:rPr lang="en-GB" sz="3200" b="1" dirty="0"/>
              <a:t>An internal locus of evaluation</a:t>
            </a:r>
          </a:p>
          <a:p>
            <a:endParaRPr lang="en-GB" sz="3200" b="1" dirty="0"/>
          </a:p>
          <a:p>
            <a:r>
              <a:rPr lang="en-GB" sz="3200" dirty="0"/>
              <a:t>The value of the “product” is established by self – </a:t>
            </a:r>
          </a:p>
          <a:p>
            <a:pPr marL="0" indent="0">
              <a:buNone/>
            </a:pPr>
            <a:r>
              <a:rPr lang="en-GB" sz="3200" dirty="0"/>
              <a:t>  (rather than by looking to the other)</a:t>
            </a:r>
          </a:p>
          <a:p>
            <a:endParaRPr lang="en-GB" sz="3200" dirty="0"/>
          </a:p>
          <a:p>
            <a:r>
              <a:rPr lang="en-GB" sz="3200" dirty="0"/>
              <a:t>This demands courage by the individual </a:t>
            </a:r>
          </a:p>
          <a:p>
            <a:pPr marL="0" indent="0">
              <a:buNone/>
            </a:pPr>
            <a:endParaRPr lang="en-GB" dirty="0"/>
          </a:p>
        </p:txBody>
      </p:sp>
    </p:spTree>
    <p:extLst>
      <p:ext uri="{BB962C8B-B14F-4D97-AF65-F5344CB8AC3E}">
        <p14:creationId xmlns:p14="http://schemas.microsoft.com/office/powerpoint/2010/main" val="3626908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ctrTitle"/>
          </p:nvPr>
        </p:nvSpPr>
        <p:spPr/>
        <p:txBody>
          <a:bodyPr/>
          <a:lstStyle/>
          <a:p>
            <a:endParaRPr lang="en-GB"/>
          </a:p>
        </p:txBody>
      </p:sp>
      <p:sp>
        <p:nvSpPr>
          <p:cNvPr id="3" name="Subtitle 2"/>
          <p:cNvSpPr txBox="1">
            <a:spLocks noGrp="1"/>
          </p:cNvSpPr>
          <p:nvPr>
            <p:ph type="subTitle" idx="1"/>
          </p:nvPr>
        </p:nvSpPr>
        <p:spPr/>
        <p:txBody>
          <a:bodyPr/>
          <a:lstStyle/>
          <a:p>
            <a:endParaRPr lang="en-GB"/>
          </a:p>
        </p:txBody>
      </p:sp>
      <p:pic>
        <p:nvPicPr>
          <p:cNvPr id="4" name="Picture 3"/>
          <p:cNvPicPr>
            <a:picLocks noChangeAspect="1"/>
          </p:cNvPicPr>
          <p:nvPr/>
        </p:nvPicPr>
        <p:blipFill>
          <a:blip r:embed="rId2"/>
          <a:stretch>
            <a:fillRect/>
          </a:stretch>
        </p:blipFill>
        <p:spPr>
          <a:xfrm>
            <a:off x="1391473" y="109389"/>
            <a:ext cx="10800527" cy="5881484"/>
          </a:xfrm>
          <a:prstGeom prst="rect">
            <a:avLst/>
          </a:prstGeom>
          <a:noFill/>
          <a:ln>
            <a:noFill/>
          </a:ln>
        </p:spPr>
      </p:pic>
      <p:pic>
        <p:nvPicPr>
          <p:cNvPr id="5" name="Picture 4"/>
          <p:cNvPicPr>
            <a:picLocks noChangeAspect="1"/>
          </p:cNvPicPr>
          <p:nvPr/>
        </p:nvPicPr>
        <p:blipFill>
          <a:blip r:embed="rId3"/>
          <a:stretch>
            <a:fillRect/>
          </a:stretch>
        </p:blipFill>
        <p:spPr>
          <a:xfrm>
            <a:off x="7632167" y="332659"/>
            <a:ext cx="2767071" cy="824825"/>
          </a:xfrm>
          <a:prstGeom prst="rect">
            <a:avLst/>
          </a:prstGeom>
          <a:noFill/>
          <a:ln>
            <a:noFill/>
          </a:ln>
        </p:spPr>
      </p:pic>
      <p:sp>
        <p:nvSpPr>
          <p:cNvPr id="6" name="Rectangle 5"/>
          <p:cNvSpPr/>
          <p:nvPr/>
        </p:nvSpPr>
        <p:spPr>
          <a:xfrm>
            <a:off x="1466715" y="5529213"/>
            <a:ext cx="9041707" cy="923330"/>
          </a:xfrm>
          <a:prstGeom prst="rect">
            <a:avLst/>
          </a:prstGeom>
          <a:solidFill>
            <a:srgbClr val="4F81BD"/>
          </a:solidFill>
          <a:ln>
            <a:noFill/>
            <a:prstDash val="solid"/>
          </a:ln>
        </p:spPr>
        <p:txBody>
          <a:bodyPr vert="horz" wrap="non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5400" b="1" i="0" u="none" strike="noStrike" kern="1200" cap="none" spc="0" baseline="0" dirty="0">
                <a:solidFill>
                  <a:srgbClr val="000000"/>
                </a:solidFill>
                <a:effectLst>
                  <a:outerShdw>
                    <a:srgbClr val="000000"/>
                  </a:outerShdw>
                </a:effectLst>
                <a:uFillTx/>
                <a:latin typeface="Calibri"/>
              </a:rPr>
              <a:t>Working Online with Creativity</a:t>
            </a:r>
          </a:p>
        </p:txBody>
      </p:sp>
    </p:spTree>
    <p:extLst>
      <p:ext uri="{BB962C8B-B14F-4D97-AF65-F5344CB8AC3E}">
        <p14:creationId xmlns:p14="http://schemas.microsoft.com/office/powerpoint/2010/main" val="1348438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Matrix Probably Wasn't Even Necessary In 'The Matrix ...">
            <a:extLst>
              <a:ext uri="{FF2B5EF4-FFF2-40B4-BE49-F238E27FC236}">
                <a16:creationId xmlns:a16="http://schemas.microsoft.com/office/drawing/2014/main" id="{6D26DBC2-E2E1-43EE-A4ED-AA8E07C0C5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0825" y="0"/>
            <a:ext cx="91503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54277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03176-F965-48B1-AFFB-162D6968D849}"/>
              </a:ext>
            </a:extLst>
          </p:cNvPr>
          <p:cNvSpPr>
            <a:spLocks noGrp="1"/>
          </p:cNvSpPr>
          <p:nvPr>
            <p:ph type="title"/>
          </p:nvPr>
        </p:nvSpPr>
        <p:spPr/>
        <p:txBody>
          <a:bodyPr/>
          <a:lstStyle/>
          <a:p>
            <a:r>
              <a:rPr lang="en-GB" dirty="0"/>
              <a:t>“The Hunch” – Constructivism exposed – seeing behind the curtain.</a:t>
            </a:r>
          </a:p>
        </p:txBody>
      </p:sp>
      <p:sp>
        <p:nvSpPr>
          <p:cNvPr id="3" name="Content Placeholder 2">
            <a:extLst>
              <a:ext uri="{FF2B5EF4-FFF2-40B4-BE49-F238E27FC236}">
                <a16:creationId xmlns:a16="http://schemas.microsoft.com/office/drawing/2014/main" id="{3D4A0D4A-0D72-4CCC-816D-12A0540B8B79}"/>
              </a:ext>
            </a:extLst>
          </p:cNvPr>
          <p:cNvSpPr>
            <a:spLocks noGrp="1"/>
          </p:cNvSpPr>
          <p:nvPr>
            <p:ph idx="1"/>
          </p:nvPr>
        </p:nvSpPr>
        <p:spPr/>
        <p:txBody>
          <a:bodyPr>
            <a:normAutofit lnSpcReduction="10000"/>
          </a:bodyPr>
          <a:lstStyle/>
          <a:p>
            <a:r>
              <a:rPr lang="en-GB" dirty="0"/>
              <a:t>“It is from this spontaneous toying and exploration that there arises the hunch, the creative seeing of life in a new and significant way.”</a:t>
            </a:r>
          </a:p>
          <a:p>
            <a:endParaRPr lang="en-GB" dirty="0"/>
          </a:p>
          <a:p>
            <a:r>
              <a:rPr lang="en-GB" dirty="0"/>
              <a:t>“Creativity is not, in my judgement, restricted to some particular      content………</a:t>
            </a:r>
          </a:p>
          <a:p>
            <a:pPr marL="0" indent="0">
              <a:buNone/>
            </a:pPr>
            <a:r>
              <a:rPr lang="en-GB" dirty="0"/>
              <a:t> </a:t>
            </a:r>
          </a:p>
          <a:p>
            <a:r>
              <a:rPr lang="en-GB" dirty="0"/>
              <a:t> “It is the emergence in action of a more novel relational product, growing out of the uniqueness of the individual on the one hand, and the materials, events, people, or circumstances of his life on the other.”</a:t>
            </a:r>
          </a:p>
          <a:p>
            <a:endParaRPr lang="en-GB" dirty="0"/>
          </a:p>
        </p:txBody>
      </p:sp>
    </p:spTree>
    <p:extLst>
      <p:ext uri="{BB962C8B-B14F-4D97-AF65-F5344CB8AC3E}">
        <p14:creationId xmlns:p14="http://schemas.microsoft.com/office/powerpoint/2010/main" val="9169232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F9E3B023-E120-4489-92CD-4330D2F6E5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6019" y="112906"/>
            <a:ext cx="6766184" cy="6626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94972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rgbClr val="92D050"/>
            </a:gs>
            <a:gs pos="23000">
              <a:srgbClr val="00B050"/>
            </a:gs>
            <a:gs pos="65000">
              <a:srgbClr val="92D050"/>
            </a:gs>
          </a:gsLst>
          <a:path path="shap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E6841-11A8-4E7B-99E1-4EE72F061AC3}"/>
              </a:ext>
            </a:extLst>
          </p:cNvPr>
          <p:cNvSpPr>
            <a:spLocks noGrp="1"/>
          </p:cNvSpPr>
          <p:nvPr>
            <p:ph type="title"/>
          </p:nvPr>
        </p:nvSpPr>
        <p:spPr/>
        <p:txBody>
          <a:bodyPr/>
          <a:lstStyle/>
          <a:p>
            <a:r>
              <a:rPr lang="en-GB" dirty="0"/>
              <a:t>Reference – Carl Rogers</a:t>
            </a:r>
          </a:p>
        </p:txBody>
      </p:sp>
      <p:sp>
        <p:nvSpPr>
          <p:cNvPr id="3" name="Content Placeholder 2">
            <a:extLst>
              <a:ext uri="{FF2B5EF4-FFF2-40B4-BE49-F238E27FC236}">
                <a16:creationId xmlns:a16="http://schemas.microsoft.com/office/drawing/2014/main" id="{0E5EA998-FC78-4C5D-BAE3-3CCABB638532}"/>
              </a:ext>
            </a:extLst>
          </p:cNvPr>
          <p:cNvSpPr>
            <a:spLocks noGrp="1"/>
          </p:cNvSpPr>
          <p:nvPr>
            <p:ph idx="1"/>
          </p:nvPr>
        </p:nvSpPr>
        <p:spPr/>
        <p:txBody>
          <a:bodyPr/>
          <a:lstStyle/>
          <a:p>
            <a:r>
              <a:rPr lang="en-GB" dirty="0"/>
              <a:t>An essay be Carl Rogers:</a:t>
            </a:r>
          </a:p>
          <a:p>
            <a:endParaRPr lang="en-GB" dirty="0"/>
          </a:p>
          <a:p>
            <a:r>
              <a:rPr lang="en-GB" dirty="0"/>
              <a:t>Rogers, C. (1954). Toward a Theory of Creativity. ETC: A Review of General Semantics, 11, 249-260.</a:t>
            </a:r>
          </a:p>
          <a:p>
            <a:endParaRPr lang="en-GB" dirty="0"/>
          </a:p>
          <a:p>
            <a:r>
              <a:rPr lang="en-GB" dirty="0"/>
              <a:t>Available for free during the </a:t>
            </a:r>
            <a:r>
              <a:rPr lang="en-GB" dirty="0" err="1"/>
              <a:t>Covid</a:t>
            </a:r>
            <a:r>
              <a:rPr lang="en-GB" dirty="0"/>
              <a:t> crisis.</a:t>
            </a:r>
          </a:p>
        </p:txBody>
      </p:sp>
    </p:spTree>
    <p:extLst>
      <p:ext uri="{BB962C8B-B14F-4D97-AF65-F5344CB8AC3E}">
        <p14:creationId xmlns:p14="http://schemas.microsoft.com/office/powerpoint/2010/main" val="4406441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693966" y="-4176"/>
            <a:ext cx="5146631" cy="6862176"/>
          </a:xfrm>
        </p:spPr>
      </p:pic>
      <p:sp>
        <p:nvSpPr>
          <p:cNvPr id="6" name="Text Placeholder 5"/>
          <p:cNvSpPr>
            <a:spLocks noGrp="1"/>
          </p:cNvSpPr>
          <p:nvPr>
            <p:ph type="body" sz="half" idx="2"/>
          </p:nvPr>
        </p:nvSpPr>
        <p:spPr>
          <a:xfrm>
            <a:off x="486561" y="2057400"/>
            <a:ext cx="4999839" cy="3811588"/>
          </a:xfrm>
        </p:spPr>
        <p:txBody>
          <a:bodyPr>
            <a:normAutofit fontScale="92500"/>
          </a:bodyPr>
          <a:lstStyle/>
          <a:p>
            <a:r>
              <a:rPr lang="en-GB" sz="3600" b="1" dirty="0"/>
              <a:t>Creativity Summer School</a:t>
            </a:r>
          </a:p>
          <a:p>
            <a:r>
              <a:rPr lang="en-GB" sz="3600" dirty="0"/>
              <a:t>3 x 3 hr workshops</a:t>
            </a:r>
          </a:p>
          <a:p>
            <a:r>
              <a:rPr lang="en-GB" sz="3600" dirty="0"/>
              <a:t>6, 13 and 20 August. </a:t>
            </a:r>
          </a:p>
          <a:p>
            <a:r>
              <a:rPr lang="en-GB" sz="3600" dirty="0"/>
              <a:t>Three workshops on the theory and practise of creativity.</a:t>
            </a:r>
          </a:p>
          <a:p>
            <a:r>
              <a:rPr lang="en-GB" sz="3600" dirty="0"/>
              <a:t>Click </a:t>
            </a:r>
            <a:r>
              <a:rPr lang="en-GB" sz="3600" dirty="0">
                <a:hlinkClick r:id="rId3"/>
              </a:rPr>
              <a:t>here</a:t>
            </a:r>
            <a:r>
              <a:rPr lang="en-GB" sz="3600" dirty="0"/>
              <a:t> for more info</a:t>
            </a:r>
          </a:p>
        </p:txBody>
      </p:sp>
      <p:pic>
        <p:nvPicPr>
          <p:cNvPr id="8" name="Picture 7"/>
          <p:cNvPicPr>
            <a:picLocks noChangeAspect="1"/>
          </p:cNvPicPr>
          <p:nvPr/>
        </p:nvPicPr>
        <p:blipFill>
          <a:blip r:embed="rId4"/>
          <a:stretch>
            <a:fillRect/>
          </a:stretch>
        </p:blipFill>
        <p:spPr>
          <a:xfrm>
            <a:off x="3971416" y="486895"/>
            <a:ext cx="1260911" cy="502117"/>
          </a:xfrm>
          <a:prstGeom prst="rect">
            <a:avLst/>
          </a:prstGeom>
          <a:noFill/>
          <a:ln>
            <a:noFill/>
          </a:ln>
        </p:spPr>
      </p:pic>
    </p:spTree>
    <p:extLst>
      <p:ext uri="{BB962C8B-B14F-4D97-AF65-F5344CB8AC3E}">
        <p14:creationId xmlns:p14="http://schemas.microsoft.com/office/powerpoint/2010/main" val="1669713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pic>
        <p:nvPicPr>
          <p:cNvPr id="2" name="Picture 2" descr="Related image">
            <a:extLst>
              <a:ext uri="{FF2B5EF4-FFF2-40B4-BE49-F238E27FC236}">
                <a16:creationId xmlns:a16="http://schemas.microsoft.com/office/drawing/2014/main" id="{E041A909-577A-4FAA-9FA1-D97E7F3C5D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7093" y="48546"/>
            <a:ext cx="6997566" cy="675476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7D66919-CCC5-4F12-8FA1-DE523EB4820F}"/>
              </a:ext>
            </a:extLst>
          </p:cNvPr>
          <p:cNvSpPr txBox="1"/>
          <p:nvPr/>
        </p:nvSpPr>
        <p:spPr>
          <a:xfrm>
            <a:off x="1080142" y="2767026"/>
            <a:ext cx="3181614" cy="923330"/>
          </a:xfrm>
          <a:prstGeom prst="rect">
            <a:avLst/>
          </a:prstGeom>
          <a:noFill/>
        </p:spPr>
        <p:txBody>
          <a:bodyPr wrap="square" rtlCol="0">
            <a:spAutoFit/>
          </a:bodyPr>
          <a:lstStyle/>
          <a:p>
            <a:r>
              <a:rPr lang="en-GB" sz="5400" b="1" dirty="0">
                <a:solidFill>
                  <a:srgbClr val="7030A0"/>
                </a:solidFill>
              </a:rPr>
              <a:t>SELF CARE</a:t>
            </a:r>
          </a:p>
        </p:txBody>
      </p:sp>
    </p:spTree>
    <p:extLst>
      <p:ext uri="{BB962C8B-B14F-4D97-AF65-F5344CB8AC3E}">
        <p14:creationId xmlns:p14="http://schemas.microsoft.com/office/powerpoint/2010/main" val="3601278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Imagination and Reality Look Different in the Brain | Live Science">
            <a:extLst>
              <a:ext uri="{FF2B5EF4-FFF2-40B4-BE49-F238E27FC236}">
                <a16:creationId xmlns:a16="http://schemas.microsoft.com/office/drawing/2014/main" id="{D782817E-B13B-4B40-8DCC-16C61B72BA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6024" y="689330"/>
            <a:ext cx="8032375" cy="57882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6163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9DFCBBB-E9F3-4B1D-B8C5-E75BC22C40D9}"/>
              </a:ext>
            </a:extLst>
          </p:cNvPr>
          <p:cNvSpPr txBox="1"/>
          <p:nvPr/>
        </p:nvSpPr>
        <p:spPr>
          <a:xfrm>
            <a:off x="0" y="179614"/>
            <a:ext cx="12192000" cy="6494085"/>
          </a:xfrm>
          <a:prstGeom prst="rect">
            <a:avLst/>
          </a:prstGeom>
          <a:solidFill>
            <a:srgbClr val="92D050"/>
          </a:solidFill>
        </p:spPr>
        <p:txBody>
          <a:bodyPr wrap="square" rtlCol="0">
            <a:spAutoFit/>
          </a:bodyPr>
          <a:lstStyle/>
          <a:p>
            <a:pPr algn="ctr"/>
            <a:endParaRPr lang="en-GB" sz="3200" b="1" dirty="0"/>
          </a:p>
          <a:p>
            <a:pPr algn="ctr"/>
            <a:r>
              <a:rPr lang="en-GB" sz="3200" b="1" dirty="0"/>
              <a:t>Learning Contract</a:t>
            </a:r>
            <a:r>
              <a:rPr lang="en-GB" sz="3200" dirty="0"/>
              <a:t> </a:t>
            </a:r>
          </a:p>
          <a:p>
            <a:pPr algn="ctr"/>
            <a:endParaRPr lang="en-GB" sz="3200" dirty="0"/>
          </a:p>
          <a:p>
            <a:pPr marL="457200" indent="-457200">
              <a:buFont typeface="Arial" panose="020B0604020202020204" pitchFamily="34" charset="0"/>
              <a:buChar char="•"/>
            </a:pPr>
            <a:r>
              <a:rPr lang="en-GB" sz="3200" dirty="0"/>
              <a:t>Experience with music, small group discussion</a:t>
            </a:r>
          </a:p>
          <a:p>
            <a:pPr marL="457200" indent="-457200">
              <a:buFont typeface="Arial" panose="020B0604020202020204" pitchFamily="34" charset="0"/>
              <a:buChar char="•"/>
            </a:pPr>
            <a:endParaRPr lang="en-GB" sz="3200" dirty="0"/>
          </a:p>
          <a:p>
            <a:pPr marL="457200" indent="-457200">
              <a:buFont typeface="Arial" panose="020B0604020202020204" pitchFamily="34" charset="0"/>
              <a:buChar char="•"/>
            </a:pPr>
            <a:r>
              <a:rPr lang="en-GB" sz="3200" dirty="0"/>
              <a:t>Theory pieces, small group discussion</a:t>
            </a:r>
          </a:p>
          <a:p>
            <a:endParaRPr lang="en-GB" sz="3200" dirty="0"/>
          </a:p>
          <a:p>
            <a:pPr marL="457200" indent="-457200">
              <a:buFont typeface="Arial" panose="020B0604020202020204" pitchFamily="34" charset="0"/>
              <a:buChar char="•"/>
            </a:pPr>
            <a:r>
              <a:rPr lang="en-GB" sz="3200" dirty="0"/>
              <a:t>Experience – My Creativity ID, small group discussion</a:t>
            </a:r>
          </a:p>
          <a:p>
            <a:endParaRPr lang="en-GB" sz="3200" dirty="0"/>
          </a:p>
          <a:p>
            <a:pPr marL="457200" indent="-457200">
              <a:buFont typeface="Arial" panose="020B0604020202020204" pitchFamily="34" charset="0"/>
              <a:buChar char="•"/>
            </a:pPr>
            <a:r>
              <a:rPr lang="en-GB" sz="3200" dirty="0"/>
              <a:t>Ending &amp; further opportunities</a:t>
            </a:r>
          </a:p>
          <a:p>
            <a:pPr marL="457200" indent="-457200">
              <a:buFont typeface="Arial" panose="020B0604020202020204" pitchFamily="34" charset="0"/>
              <a:buChar char="•"/>
            </a:pPr>
            <a:endParaRPr lang="en-GB" sz="3200" dirty="0"/>
          </a:p>
          <a:p>
            <a:pPr marL="457200" indent="-457200">
              <a:buFont typeface="Arial" panose="020B0604020202020204" pitchFamily="34" charset="0"/>
              <a:buChar char="•"/>
            </a:pPr>
            <a:endParaRPr lang="en-GB" sz="3200" dirty="0"/>
          </a:p>
          <a:p>
            <a:pPr marL="457200" indent="-457200">
              <a:buFont typeface="Arial" panose="020B0604020202020204" pitchFamily="34" charset="0"/>
              <a:buChar char="•"/>
            </a:pPr>
            <a:endParaRPr lang="en-GB" sz="3200" dirty="0"/>
          </a:p>
        </p:txBody>
      </p:sp>
    </p:spTree>
    <p:extLst>
      <p:ext uri="{BB962C8B-B14F-4D97-AF65-F5344CB8AC3E}">
        <p14:creationId xmlns:p14="http://schemas.microsoft.com/office/powerpoint/2010/main" val="2697652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9DFCBBB-E9F3-4B1D-B8C5-E75BC22C40D9}"/>
              </a:ext>
            </a:extLst>
          </p:cNvPr>
          <p:cNvSpPr txBox="1"/>
          <p:nvPr/>
        </p:nvSpPr>
        <p:spPr>
          <a:xfrm>
            <a:off x="0" y="179614"/>
            <a:ext cx="12192000" cy="6494085"/>
          </a:xfrm>
          <a:prstGeom prst="rect">
            <a:avLst/>
          </a:prstGeom>
          <a:solidFill>
            <a:srgbClr val="92D050"/>
          </a:solidFill>
        </p:spPr>
        <p:txBody>
          <a:bodyPr wrap="square" rtlCol="0">
            <a:spAutoFit/>
          </a:bodyPr>
          <a:lstStyle/>
          <a:p>
            <a:pPr algn="ctr"/>
            <a:endParaRPr lang="en-GB" sz="3200" b="1" dirty="0"/>
          </a:p>
          <a:p>
            <a:pPr algn="ctr"/>
            <a:r>
              <a:rPr lang="en-GB" sz="3200" b="1" dirty="0"/>
              <a:t>Your Take-Away</a:t>
            </a:r>
            <a:endParaRPr lang="en-GB" sz="3200" dirty="0"/>
          </a:p>
          <a:p>
            <a:pPr algn="ctr"/>
            <a:endParaRPr lang="en-GB" sz="3200" dirty="0"/>
          </a:p>
          <a:p>
            <a:pPr marL="457200" indent="-457200">
              <a:buFont typeface="Arial" panose="020B0604020202020204" pitchFamily="34" charset="0"/>
              <a:buChar char="•"/>
            </a:pPr>
            <a:r>
              <a:rPr lang="en-GB" sz="3200" dirty="0"/>
              <a:t>We encourage you to take personal notes about your discoveries about </a:t>
            </a:r>
            <a:r>
              <a:rPr lang="en-GB" sz="3200" b="1" u="sng" dirty="0"/>
              <a:t>you</a:t>
            </a:r>
            <a:r>
              <a:rPr lang="en-GB" sz="3200" dirty="0"/>
              <a:t> during the workshop!</a:t>
            </a:r>
          </a:p>
          <a:p>
            <a:pPr marL="457200" indent="-457200">
              <a:buFont typeface="Arial" panose="020B0604020202020204" pitchFamily="34" charset="0"/>
              <a:buChar char="•"/>
            </a:pPr>
            <a:endParaRPr lang="en-GB" sz="3200" dirty="0"/>
          </a:p>
          <a:p>
            <a:pPr marL="457200" indent="-457200">
              <a:buFont typeface="Arial" panose="020B0604020202020204" pitchFamily="34" charset="0"/>
              <a:buChar char="•"/>
            </a:pPr>
            <a:r>
              <a:rPr lang="en-GB" sz="3200" dirty="0"/>
              <a:t>We want to facilitate you building a picture of your “Creative Self” </a:t>
            </a:r>
          </a:p>
          <a:p>
            <a:r>
              <a:rPr lang="en-GB" sz="3200" dirty="0"/>
              <a:t>     as a take-away from this workshop!</a:t>
            </a:r>
          </a:p>
          <a:p>
            <a:endParaRPr lang="en-GB" sz="3200" dirty="0"/>
          </a:p>
          <a:p>
            <a:pPr marL="457200" indent="-457200">
              <a:buFont typeface="Arial" panose="020B0604020202020204" pitchFamily="34" charset="0"/>
              <a:buChar char="•"/>
            </a:pPr>
            <a:endParaRPr lang="en-GB" sz="3200" dirty="0"/>
          </a:p>
          <a:p>
            <a:pPr marL="457200" indent="-457200">
              <a:buFont typeface="Arial" panose="020B0604020202020204" pitchFamily="34" charset="0"/>
              <a:buChar char="•"/>
            </a:pPr>
            <a:endParaRPr lang="en-GB" sz="3200" dirty="0"/>
          </a:p>
          <a:p>
            <a:pPr marL="457200" indent="-457200">
              <a:buFont typeface="Arial" panose="020B0604020202020204" pitchFamily="34" charset="0"/>
              <a:buChar char="•"/>
            </a:pPr>
            <a:endParaRPr lang="en-GB" sz="3200" dirty="0"/>
          </a:p>
          <a:p>
            <a:pPr marL="457200" indent="-457200">
              <a:buFont typeface="Arial" panose="020B0604020202020204" pitchFamily="34" charset="0"/>
              <a:buChar char="•"/>
            </a:pPr>
            <a:endParaRPr lang="en-GB" sz="3200" dirty="0"/>
          </a:p>
        </p:txBody>
      </p:sp>
    </p:spTree>
    <p:extLst>
      <p:ext uri="{BB962C8B-B14F-4D97-AF65-F5344CB8AC3E}">
        <p14:creationId xmlns:p14="http://schemas.microsoft.com/office/powerpoint/2010/main" val="791297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052" name="Picture 4" descr="Music is a moral law. It gives soul to the universe, wings to the ...">
            <a:extLst>
              <a:ext uri="{FF2B5EF4-FFF2-40B4-BE49-F238E27FC236}">
                <a16:creationId xmlns:a16="http://schemas.microsoft.com/office/drawing/2014/main" id="{35C116FF-2899-4991-A001-8C0C31EA51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5608" y="276570"/>
            <a:ext cx="6636470" cy="6304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6282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1216372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2003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7">
            <a:extLst>
              <a:ext uri="{FF2B5EF4-FFF2-40B4-BE49-F238E27FC236}">
                <a16:creationId xmlns:a16="http://schemas.microsoft.com/office/drawing/2014/main" id="{E5EAE061-4AFE-4B3A-8FA1-FC5953E7E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9">
            <a:extLst>
              <a:ext uri="{FF2B5EF4-FFF2-40B4-BE49-F238E27FC236}">
                <a16:creationId xmlns:a16="http://schemas.microsoft.com/office/drawing/2014/main" id="{BD0398FB-7D27-4C59-A68B-663AE7A37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00500" y="1087403"/>
            <a:ext cx="8191500" cy="5770597"/>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p:cNvSpPr>
            <a:spLocks noGrp="1"/>
          </p:cNvSpPr>
          <p:nvPr>
            <p:ph type="ctrTitle"/>
          </p:nvPr>
        </p:nvSpPr>
        <p:spPr>
          <a:xfrm>
            <a:off x="5093520" y="2744662"/>
            <a:ext cx="6589707" cy="2387600"/>
          </a:xfrm>
        </p:spPr>
        <p:txBody>
          <a:bodyPr>
            <a:normAutofit/>
          </a:bodyPr>
          <a:lstStyle/>
          <a:p>
            <a:pPr algn="r"/>
            <a:r>
              <a:rPr lang="en-US"/>
              <a:t>The Spring of Creativity </a:t>
            </a:r>
          </a:p>
        </p:txBody>
      </p:sp>
      <p:sp>
        <p:nvSpPr>
          <p:cNvPr id="3" name="Subtitle 2"/>
          <p:cNvSpPr>
            <a:spLocks noGrp="1"/>
          </p:cNvSpPr>
          <p:nvPr>
            <p:ph type="subTitle" idx="1"/>
          </p:nvPr>
        </p:nvSpPr>
        <p:spPr>
          <a:xfrm>
            <a:off x="5093520" y="5224338"/>
            <a:ext cx="6589707" cy="995328"/>
          </a:xfrm>
        </p:spPr>
        <p:txBody>
          <a:bodyPr>
            <a:normAutofit/>
          </a:bodyPr>
          <a:lstStyle/>
          <a:p>
            <a:pPr algn="r"/>
            <a:r>
              <a:rPr lang="en-GB"/>
              <a:t>“Creativity requires both originality and usefulness”</a:t>
            </a:r>
          </a:p>
          <a:p>
            <a:pPr algn="r"/>
            <a:r>
              <a:rPr lang="en-GB"/>
              <a:t>(Stein 1953) </a:t>
            </a:r>
            <a:endParaRPr lang="en-US"/>
          </a:p>
        </p:txBody>
      </p:sp>
      <p:cxnSp>
        <p:nvCxnSpPr>
          <p:cNvPr id="43" name="Straight Connector 13">
            <a:extLst>
              <a:ext uri="{FF2B5EF4-FFF2-40B4-BE49-F238E27FC236}">
                <a16:creationId xmlns:a16="http://schemas.microsoft.com/office/drawing/2014/main" id="{266A0658-1CC4-4B0D-AAB7-A702286AF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241" y="183933"/>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44" name="Freeform: Shape 15">
            <a:extLst>
              <a:ext uri="{FF2B5EF4-FFF2-40B4-BE49-F238E27FC236}">
                <a16:creationId xmlns:a16="http://schemas.microsoft.com/office/drawing/2014/main" id="{EA804283-B929-4503-802F-4585376E2B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Oval 17">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69044" y="514898"/>
            <a:ext cx="2393351" cy="232842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6" name="Freeform: Shape 19">
            <a:extLst>
              <a:ext uri="{FF2B5EF4-FFF2-40B4-BE49-F238E27FC236}">
                <a16:creationId xmlns:a16="http://schemas.microsoft.com/office/drawing/2014/main" id="{A04F1504-431A-4D86-9091-AE7E4B333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2348" y="1"/>
            <a:ext cx="2279742" cy="1267785"/>
          </a:xfrm>
          <a:custGeom>
            <a:avLst/>
            <a:gdLst>
              <a:gd name="connsiteX0" fmla="*/ 0 w 2279742"/>
              <a:gd name="connsiteY0" fmla="*/ 0 h 1267785"/>
              <a:gd name="connsiteX1" fmla="*/ 138700 w 2279742"/>
              <a:gd name="connsiteY1" fmla="*/ 0 h 1267785"/>
              <a:gd name="connsiteX2" fmla="*/ 138700 w 2279742"/>
              <a:gd name="connsiteY2" fmla="*/ 1078193 h 1267785"/>
              <a:gd name="connsiteX3" fmla="*/ 2002733 w 2279742"/>
              <a:gd name="connsiteY3" fmla="*/ 0 h 1267785"/>
              <a:gd name="connsiteX4" fmla="*/ 2279742 w 2279742"/>
              <a:gd name="connsiteY4" fmla="*/ 0 h 1267785"/>
              <a:gd name="connsiteX5" fmla="*/ 104026 w 2279742"/>
              <a:gd name="connsiteY5" fmla="*/ 1258503 h 1267785"/>
              <a:gd name="connsiteX6" fmla="*/ 69351 w 2279742"/>
              <a:gd name="connsiteY6" fmla="*/ 1267785 h 1267785"/>
              <a:gd name="connsiteX7" fmla="*/ 0 w 2279742"/>
              <a:gd name="connsiteY7" fmla="*/ 1198436 h 126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742" h="1267785">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7" name="Freeform: Shape 21">
            <a:extLst>
              <a:ext uri="{FF2B5EF4-FFF2-40B4-BE49-F238E27FC236}">
                <a16:creationId xmlns:a16="http://schemas.microsoft.com/office/drawing/2014/main" id="{0DEE8134-8942-423C-9EAA-0110FCA113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49740"/>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Arc 23">
            <a:extLst>
              <a:ext uri="{FF2B5EF4-FFF2-40B4-BE49-F238E27FC236}">
                <a16:creationId xmlns:a16="http://schemas.microsoft.com/office/drawing/2014/main" id="{C36A08F5-3B56-47C5-A371-9187BE56E1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39683" y="4203427"/>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49909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TotalTime>
  <Words>685</Words>
  <Application>Microsoft Office PowerPoint</Application>
  <PresentationFormat>Widescreen</PresentationFormat>
  <Paragraphs>83</Paragraphs>
  <Slides>24</Slides>
  <Notes>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24</vt:i4>
      </vt:variant>
    </vt:vector>
  </HeadingPairs>
  <TitlesOfParts>
    <vt:vector size="29" baseType="lpstr">
      <vt:lpstr>Arial</vt:lpstr>
      <vt:lpstr>Calibri</vt:lpstr>
      <vt:lpstr>Calibri Light</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Spring of Creativity </vt:lpstr>
      <vt:lpstr>PowerPoint Presentation</vt:lpstr>
      <vt:lpstr>PowerPoint Presentation</vt:lpstr>
      <vt:lpstr>PowerPoint Presentation</vt:lpstr>
      <vt:lpstr>Doodle Picture  </vt:lpstr>
      <vt:lpstr>PowerPoint Presentation</vt:lpstr>
      <vt:lpstr>PowerPoint Presentation</vt:lpstr>
      <vt:lpstr>A definition of creativity by Carl Rogers</vt:lpstr>
      <vt:lpstr>What does that mean to us as professionals?</vt:lpstr>
      <vt:lpstr>Being open to the “inner” experience</vt:lpstr>
      <vt:lpstr>Being open to the “co-created” and “external” experience</vt:lpstr>
      <vt:lpstr>PowerPoint Presentation</vt:lpstr>
      <vt:lpstr>“The Hunch” – Constructivism exposed – seeing behind the curtain.</vt:lpstr>
      <vt:lpstr>PowerPoint Presentation</vt:lpstr>
      <vt:lpstr>Reference – Carl Rogers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definition of creativity by Carl Rogers</dc:title>
  <dc:creator>Andy Williams</dc:creator>
  <cp:lastModifiedBy>Jane A Williams</cp:lastModifiedBy>
  <cp:revision>18</cp:revision>
  <dcterms:created xsi:type="dcterms:W3CDTF">2020-04-16T05:53:58Z</dcterms:created>
  <dcterms:modified xsi:type="dcterms:W3CDTF">2020-07-06T11:35:49Z</dcterms:modified>
</cp:coreProperties>
</file>